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handoutMasterIdLst>
    <p:handoutMasterId r:id="rId13"/>
  </p:handoutMasterIdLst>
  <p:sldIdLst>
    <p:sldId id="256" r:id="rId2"/>
    <p:sldId id="257" r:id="rId3"/>
    <p:sldId id="258" r:id="rId4"/>
    <p:sldId id="259" r:id="rId5"/>
    <p:sldId id="270" r:id="rId6"/>
    <p:sldId id="265" r:id="rId7"/>
    <p:sldId id="276" r:id="rId8"/>
    <p:sldId id="266" r:id="rId9"/>
    <p:sldId id="267" r:id="rId10"/>
    <p:sldId id="27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
    <a:wholeTbl>
      <a:tcTxStyle>
        <a:font>
          <a:latin typeface="+mn-lt"/>
          <a:ea typeface="+mn-ea"/>
          <a:cs typeface="+mn-cs"/>
        </a:font>
        <a:srgbClr val="000000"/>
      </a:tcTxStyle>
      <a:tcStyle>
        <a:tcBdr>
          <a:left>
            <a:ln w="12701" cap="flat" cmpd="sng" algn="ctr">
              <a:solidFill>
                <a:srgbClr val="FFFFFF"/>
              </a:solidFill>
              <a:prstDash val="solid"/>
              <a:round/>
              <a:headEnd type="none" w="med" len="med"/>
              <a:tailEnd type="none" w="med" len="med"/>
            </a:ln>
          </a:left>
          <a:right>
            <a:ln w="12701" cap="flat" cmpd="sng" algn="ctr">
              <a:solidFill>
                <a:srgbClr val="FFFFFF"/>
              </a:solidFill>
              <a:prstDash val="solid"/>
              <a:round/>
              <a:headEnd type="none" w="med" len="med"/>
              <a:tailEnd type="none" w="med" len="med"/>
            </a:ln>
          </a:right>
          <a:top>
            <a:ln w="12701" cap="flat" cmpd="sng" algn="ctr">
              <a:solidFill>
                <a:srgbClr val="FFFFFF"/>
              </a:solidFill>
              <a:prstDash val="solid"/>
              <a:round/>
              <a:headEnd type="none" w="med" len="med"/>
              <a:tailEnd type="none" w="med" len="med"/>
            </a:ln>
          </a:top>
          <a:bottom>
            <a:ln w="12701" cap="flat" cmpd="sng" algn="ctr">
              <a:solidFill>
                <a:srgbClr val="FFFFFF"/>
              </a:solidFill>
              <a:prstDash val="solid"/>
              <a:round/>
              <a:headEnd type="none" w="med" len="med"/>
              <a:tailEnd type="none" w="med" len="med"/>
            </a:ln>
          </a:bottom>
        </a:tcBdr>
        <a:fill>
          <a:solidFill>
            <a:srgbClr val="E9EBF5"/>
          </a:solidFill>
        </a:fill>
      </a:tcStyle>
    </a:wholeTbl>
    <a:band1H>
      <a:tcStyle>
        <a:tcBdr/>
        <a:fill>
          <a:solidFill>
            <a:srgbClr val="CFD5EA"/>
          </a:solidFill>
        </a:fill>
      </a:tcStyle>
    </a:band1H>
    <a:band2H>
      <a:tcStyle>
        <a:tcBdr/>
      </a:tcStyle>
    </a:band2H>
    <a:band1V>
      <a:tcStyle>
        <a:tcBdr/>
        <a:fill>
          <a:solidFill>
            <a:srgbClr val="CFD5EA"/>
          </a:solidFill>
        </a:fill>
      </a:tcStyle>
    </a:band1V>
    <a:band2V>
      <a:tcStyle>
        <a:tcBdr/>
      </a:tcStyle>
    </a:band2V>
    <a:lastCol>
      <a:tcTxStyle b="on">
        <a:font>
          <a:latin typeface="+mn-lt"/>
          <a:ea typeface="+mn-ea"/>
          <a:cs typeface="+mn-cs"/>
        </a:font>
        <a:srgbClr val="FFFFFF"/>
      </a:tcTxStyle>
      <a:tcStyle>
        <a:tcBdr/>
        <a:fill>
          <a:solidFill>
            <a:srgbClr val="4472C4"/>
          </a:solidFill>
        </a:fill>
      </a:tcStyle>
    </a:lastCol>
    <a:firstCol>
      <a:tcTxStyle b="on">
        <a:font>
          <a:latin typeface="+mn-lt"/>
          <a:ea typeface="+mn-ea"/>
          <a:cs typeface="+mn-cs"/>
        </a:font>
        <a:srgbClr val="FFFFFF"/>
      </a:tcTxStyle>
      <a:tcStyle>
        <a:tcBdr/>
        <a:fill>
          <a:solidFill>
            <a:srgbClr val="4472C4"/>
          </a:solidFill>
        </a:fill>
      </a:tcStyle>
    </a:firstCol>
    <a:lastRow>
      <a:tcTxStyle b="on">
        <a:font>
          <a:latin typeface="+mn-lt"/>
          <a:ea typeface="+mn-ea"/>
          <a:cs typeface="+mn-cs"/>
        </a:font>
        <a:srgbClr val="FFFFFF"/>
      </a:tcTxStyle>
      <a:tcStyle>
        <a:tcBdr>
          <a:top>
            <a:ln w="38103" cap="flat" cmpd="sng" algn="ctr">
              <a:solidFill>
                <a:srgbClr val="FFFFFF"/>
              </a:solidFill>
              <a:prstDash val="solid"/>
              <a:round/>
              <a:headEnd type="none" w="med" len="med"/>
              <a:tailEnd type="none" w="med" len="med"/>
            </a:ln>
          </a:top>
        </a:tcBdr>
        <a:fill>
          <a:solidFill>
            <a:srgbClr val="4472C4"/>
          </a:solidFill>
        </a:fill>
      </a:tcStyle>
    </a:lastRow>
    <a:firstRow>
      <a:tcTxStyle b="on">
        <a:font>
          <a:latin typeface="+mn-lt"/>
          <a:ea typeface="+mn-ea"/>
          <a:cs typeface="+mn-cs"/>
        </a:font>
        <a:srgbClr val="FFFFFF"/>
      </a:tcTxStyle>
      <a:tcStyle>
        <a:tcBdr>
          <a:bottom>
            <a:ln w="38103" cap="flat" cmpd="sng" algn="ctr">
              <a:solidFill>
                <a:srgbClr val="FFFFFF"/>
              </a:solidFill>
              <a:prstDash val="solid"/>
              <a:round/>
              <a:headEnd type="none" w="med" len="med"/>
              <a:tailEnd type="none" w="med" len="med"/>
            </a:ln>
          </a:bottom>
        </a:tcBdr>
        <a:fill>
          <a:solidFill>
            <a:srgbClr val="4472C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5" d="100"/>
          <a:sy n="115" d="100"/>
        </p:scale>
        <p:origin x="2491"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4DC8358-EC83-2C72-B112-5C171F70C54E}"/>
              </a:ext>
            </a:extLst>
          </p:cNvPr>
          <p:cNvSpPr txBox="1">
            <a:spLocks noGrp="1"/>
          </p:cNvSpPr>
          <p:nvPr>
            <p:ph type="hdr" sz="quarter"/>
          </p:nvPr>
        </p:nvSpPr>
        <p:spPr>
          <a:xfrm>
            <a:off x="0" y="0"/>
            <a:ext cx="2971800" cy="458791"/>
          </a:xfrm>
          <a:prstGeom prst="rect">
            <a:avLst/>
          </a:prstGeom>
          <a:noFill/>
          <a:ln>
            <a:noFill/>
          </a:ln>
        </p:spPr>
        <p:txBody>
          <a:bodyPr vert="horz" wrap="square" lIns="91440" tIns="45720" rIns="91440" bIns="4572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200" b="0" i="0" u="none" strike="noStrike" kern="1200" cap="none" spc="0" baseline="0">
              <a:solidFill>
                <a:srgbClr val="000000"/>
              </a:solidFill>
              <a:uFillTx/>
              <a:latin typeface="Calibri"/>
            </a:endParaRPr>
          </a:p>
        </p:txBody>
      </p:sp>
      <p:sp>
        <p:nvSpPr>
          <p:cNvPr id="3" name="Date Placeholder 2">
            <a:extLst>
              <a:ext uri="{FF2B5EF4-FFF2-40B4-BE49-F238E27FC236}">
                <a16:creationId xmlns:a16="http://schemas.microsoft.com/office/drawing/2014/main" id="{60F07453-D5B2-1FC6-88CA-1A4641763767}"/>
              </a:ext>
            </a:extLst>
          </p:cNvPr>
          <p:cNvSpPr txBox="1">
            <a:spLocks noGrp="1"/>
          </p:cNvSpPr>
          <p:nvPr>
            <p:ph type="dt" sz="quarter" idx="1"/>
          </p:nvPr>
        </p:nvSpPr>
        <p:spPr>
          <a:xfrm>
            <a:off x="3884608" y="0"/>
            <a:ext cx="2971800" cy="458791"/>
          </a:xfrm>
          <a:prstGeom prst="rect">
            <a:avLst/>
          </a:prstGeom>
          <a:noFill/>
          <a:ln>
            <a:noFill/>
          </a:ln>
        </p:spPr>
        <p:txBody>
          <a:bodyPr vert="horz" wrap="square" lIns="91440" tIns="45720" rIns="91440" bIns="45720" anchor="t"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202FEDD0-CA3F-4111-A2EF-3CE56D668604}" type="datetime1">
              <a:rPr lang="en-GB" sz="1200" b="0" i="0" u="none" strike="noStrike" kern="1200" cap="none" spc="0" baseline="0">
                <a:solidFill>
                  <a:srgbClr val="000000"/>
                </a:solidFill>
                <a:uFillTx/>
                <a:latin typeface="Calibri"/>
              </a:rPr>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t>22/09/2024</a:t>
            </a:fld>
            <a:endParaRPr lang="en-GB" sz="1200" b="0" i="0" u="none" strike="noStrike" kern="1200" cap="none" spc="0" baseline="0">
              <a:solidFill>
                <a:srgbClr val="000000"/>
              </a:solidFill>
              <a:uFillTx/>
              <a:latin typeface="Calibri"/>
            </a:endParaRPr>
          </a:p>
        </p:txBody>
      </p:sp>
      <p:sp>
        <p:nvSpPr>
          <p:cNvPr id="4" name="Footer Placeholder 3">
            <a:extLst>
              <a:ext uri="{FF2B5EF4-FFF2-40B4-BE49-F238E27FC236}">
                <a16:creationId xmlns:a16="http://schemas.microsoft.com/office/drawing/2014/main" id="{202FBEFB-B3EC-D48D-3318-AADF249BAF30}"/>
              </a:ext>
            </a:extLst>
          </p:cNvPr>
          <p:cNvSpPr txBox="1">
            <a:spLocks noGrp="1"/>
          </p:cNvSpPr>
          <p:nvPr>
            <p:ph type="ftr" sz="quarter" idx="2"/>
          </p:nvPr>
        </p:nvSpPr>
        <p:spPr>
          <a:xfrm>
            <a:off x="0" y="8685208"/>
            <a:ext cx="2971800" cy="458791"/>
          </a:xfrm>
          <a:prstGeom prst="rect">
            <a:avLst/>
          </a:prstGeom>
          <a:noFill/>
          <a:ln>
            <a:noFill/>
          </a:ln>
        </p:spPr>
        <p:txBody>
          <a:bodyPr vert="horz" wrap="square" lIns="91440" tIns="45720" rIns="91440" bIns="45720" anchor="b"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200" b="0" i="0" u="none" strike="noStrike" kern="1200" cap="none" spc="0" baseline="0">
              <a:solidFill>
                <a:srgbClr val="000000"/>
              </a:solidFill>
              <a:uFillTx/>
              <a:latin typeface="Calibri"/>
            </a:endParaRPr>
          </a:p>
        </p:txBody>
      </p:sp>
      <p:sp>
        <p:nvSpPr>
          <p:cNvPr id="5" name="Slide Number Placeholder 4">
            <a:extLst>
              <a:ext uri="{FF2B5EF4-FFF2-40B4-BE49-F238E27FC236}">
                <a16:creationId xmlns:a16="http://schemas.microsoft.com/office/drawing/2014/main" id="{10B996DF-3E8E-A73B-1E6F-CF81E4431747}"/>
              </a:ext>
            </a:extLst>
          </p:cNvPr>
          <p:cNvSpPr txBox="1">
            <a:spLocks noGrp="1"/>
          </p:cNvSpPr>
          <p:nvPr>
            <p:ph type="sldNum" sz="quarter" idx="3"/>
          </p:nvPr>
        </p:nvSpPr>
        <p:spPr>
          <a:xfrm>
            <a:off x="3884608" y="8685208"/>
            <a:ext cx="2971800" cy="458791"/>
          </a:xfrm>
          <a:prstGeom prst="rect">
            <a:avLst/>
          </a:prstGeom>
          <a:noFill/>
          <a:ln>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B0B207BA-35B1-427F-AC36-4C792C309F03}" type="slidenum">
              <a:t>‹#›</a:t>
            </a:fld>
            <a:endParaRPr lang="en-GB" sz="1200" b="0" i="0" u="none" strike="noStrike" kern="1200" cap="none" spc="0" baseline="0">
              <a:solidFill>
                <a:srgbClr val="000000"/>
              </a:solidFill>
              <a:uFillTx/>
              <a:latin typeface="Calibri"/>
            </a:endParaRPr>
          </a:p>
        </p:txBody>
      </p:sp>
    </p:spTree>
    <p:extLst>
      <p:ext uri="{BB962C8B-B14F-4D97-AF65-F5344CB8AC3E}">
        <p14:creationId xmlns:p14="http://schemas.microsoft.com/office/powerpoint/2010/main" val="1635832853"/>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2DEFCA-6574-71AE-2AC1-552DB655E438}"/>
              </a:ext>
            </a:extLst>
          </p:cNvPr>
          <p:cNvSpPr txBox="1">
            <a:spLocks noGrp="1"/>
          </p:cNvSpPr>
          <p:nvPr>
            <p:ph type="hdr" sz="quarter"/>
          </p:nvPr>
        </p:nvSpPr>
        <p:spPr>
          <a:xfrm>
            <a:off x="0" y="0"/>
            <a:ext cx="2971800" cy="458791"/>
          </a:xfrm>
          <a:prstGeom prst="rect">
            <a:avLst/>
          </a:prstGeom>
          <a:noFill/>
          <a:ln>
            <a:noFill/>
          </a:ln>
        </p:spPr>
        <p:txBody>
          <a:bodyPr vert="horz" wrap="square" lIns="91440" tIns="45720" rIns="91440" bIns="45720" anchor="t" anchorCtr="0" compatLnSpc="1">
            <a:noAutofit/>
          </a:bodyPr>
          <a:lstStyle>
            <a:lvl1pPr marL="0" marR="0" lvl="0" indent="0" algn="l"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endParaRPr lang="en-GB"/>
          </a:p>
        </p:txBody>
      </p:sp>
      <p:sp>
        <p:nvSpPr>
          <p:cNvPr id="3" name="Date Placeholder 2">
            <a:extLst>
              <a:ext uri="{FF2B5EF4-FFF2-40B4-BE49-F238E27FC236}">
                <a16:creationId xmlns:a16="http://schemas.microsoft.com/office/drawing/2014/main" id="{6A29E5F0-9EC8-E6F5-0592-158F5FDA31C1}"/>
              </a:ext>
            </a:extLst>
          </p:cNvPr>
          <p:cNvSpPr txBox="1">
            <a:spLocks noGrp="1"/>
          </p:cNvSpPr>
          <p:nvPr>
            <p:ph type="dt" idx="1"/>
          </p:nvPr>
        </p:nvSpPr>
        <p:spPr>
          <a:xfrm>
            <a:off x="3884608" y="0"/>
            <a:ext cx="2971800" cy="458791"/>
          </a:xfrm>
          <a:prstGeom prst="rect">
            <a:avLst/>
          </a:prstGeom>
          <a:noFill/>
          <a:ln>
            <a:noFill/>
          </a:ln>
        </p:spPr>
        <p:txBody>
          <a:bodyPr vert="horz" wrap="square" lIns="91440" tIns="45720" rIns="91440" bIns="45720" anchor="t" anchorCtr="0" compatLnSpc="1">
            <a:noAutofit/>
          </a:bodyPr>
          <a:lstStyle>
            <a:lvl1pPr marL="0" marR="0" lvl="0" indent="0" algn="r"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fld id="{EE92BEEC-EECC-4040-90EA-3D7D8B8DD946}" type="datetime1">
              <a:rPr lang="en-GB"/>
              <a:pPr lvl="0"/>
              <a:t>22/09/2024</a:t>
            </a:fld>
            <a:endParaRPr lang="en-GB"/>
          </a:p>
        </p:txBody>
      </p:sp>
      <p:sp>
        <p:nvSpPr>
          <p:cNvPr id="4" name="Slide Image Placeholder 3">
            <a:extLst>
              <a:ext uri="{FF2B5EF4-FFF2-40B4-BE49-F238E27FC236}">
                <a16:creationId xmlns:a16="http://schemas.microsoft.com/office/drawing/2014/main" id="{91702E9C-D02F-E55F-7C39-BE730302BDDF}"/>
              </a:ext>
            </a:extLst>
          </p:cNvPr>
          <p:cNvSpPr>
            <a:spLocks noGrp="1" noRot="1" noChangeAspect="1"/>
          </p:cNvSpPr>
          <p:nvPr>
            <p:ph type="sldImg" idx="2"/>
          </p:nvPr>
        </p:nvSpPr>
        <p:spPr>
          <a:xfrm>
            <a:off x="685800" y="1143000"/>
            <a:ext cx="5486400" cy="3086099"/>
          </a:xfrm>
          <a:prstGeom prst="rect">
            <a:avLst/>
          </a:prstGeom>
          <a:noFill/>
          <a:ln w="12701">
            <a:solidFill>
              <a:srgbClr val="000000"/>
            </a:solidFill>
            <a:prstDash val="solid"/>
          </a:ln>
        </p:spPr>
      </p:sp>
      <p:sp>
        <p:nvSpPr>
          <p:cNvPr id="5" name="Notes Placeholder 4">
            <a:extLst>
              <a:ext uri="{FF2B5EF4-FFF2-40B4-BE49-F238E27FC236}">
                <a16:creationId xmlns:a16="http://schemas.microsoft.com/office/drawing/2014/main" id="{D9B0A596-86EE-EA4C-E8E5-0FC32F618F46}"/>
              </a:ext>
            </a:extLst>
          </p:cNvPr>
          <p:cNvSpPr txBox="1">
            <a:spLocks noGrp="1"/>
          </p:cNvSpPr>
          <p:nvPr>
            <p:ph type="body" sz="quarter" idx="3"/>
          </p:nvPr>
        </p:nvSpPr>
        <p:spPr>
          <a:xfrm>
            <a:off x="685800" y="4400549"/>
            <a:ext cx="5486400" cy="3600450"/>
          </a:xfrm>
          <a:prstGeom prst="rect">
            <a:avLst/>
          </a:prstGeom>
          <a:noFill/>
          <a:ln>
            <a:noFill/>
          </a:ln>
        </p:spPr>
        <p:txBody>
          <a:bodyPr vert="horz" wrap="square" lIns="91440" tIns="45720" rIns="91440" bIns="45720" anchor="t" anchorCtr="0" compatLnSpc="1">
            <a:no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a:extLst>
              <a:ext uri="{FF2B5EF4-FFF2-40B4-BE49-F238E27FC236}">
                <a16:creationId xmlns:a16="http://schemas.microsoft.com/office/drawing/2014/main" id="{CD27F3C2-67B8-E9B5-531F-FAC3E87D011C}"/>
              </a:ext>
            </a:extLst>
          </p:cNvPr>
          <p:cNvSpPr txBox="1">
            <a:spLocks noGrp="1"/>
          </p:cNvSpPr>
          <p:nvPr>
            <p:ph type="ftr" sz="quarter" idx="4"/>
          </p:nvPr>
        </p:nvSpPr>
        <p:spPr>
          <a:xfrm>
            <a:off x="0"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l"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endParaRPr lang="en-GB"/>
          </a:p>
        </p:txBody>
      </p:sp>
      <p:sp>
        <p:nvSpPr>
          <p:cNvPr id="7" name="Slide Number Placeholder 6">
            <a:extLst>
              <a:ext uri="{FF2B5EF4-FFF2-40B4-BE49-F238E27FC236}">
                <a16:creationId xmlns:a16="http://schemas.microsoft.com/office/drawing/2014/main" id="{DCC9C784-FB1A-2F21-17F4-0694883BA99B}"/>
              </a:ext>
            </a:extLst>
          </p:cNvPr>
          <p:cNvSpPr txBox="1">
            <a:spLocks noGrp="1"/>
          </p:cNvSpPr>
          <p:nvPr>
            <p:ph type="sldNum" sz="quarter" idx="5"/>
          </p:nvPr>
        </p:nvSpPr>
        <p:spPr>
          <a:xfrm>
            <a:off x="3884608" y="8685208"/>
            <a:ext cx="2971800" cy="458791"/>
          </a:xfrm>
          <a:prstGeom prst="rect">
            <a:avLst/>
          </a:prstGeom>
          <a:noFill/>
          <a:ln>
            <a:noFill/>
          </a:ln>
        </p:spPr>
        <p:txBody>
          <a:bodyPr vert="horz" wrap="square" lIns="91440" tIns="45720" rIns="91440" bIns="45720" anchor="b" anchorCtr="0" compatLnSpc="1">
            <a:noAutofit/>
          </a:bodyPr>
          <a:lstStyle>
            <a:lvl1pPr marL="0" marR="0" lvl="0" indent="0" algn="r"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stStyle>
          <a:p>
            <a:pPr lvl="0"/>
            <a:fld id="{D6D37267-673D-4FF9-AAB9-4694069561C7}" type="slidenum">
              <a:t>‹#›</a:t>
            </a:fld>
            <a:endParaRPr lang="en-GB"/>
          </a:p>
        </p:txBody>
      </p:sp>
    </p:spTree>
    <p:extLst>
      <p:ext uri="{BB962C8B-B14F-4D97-AF65-F5344CB8AC3E}">
        <p14:creationId xmlns:p14="http://schemas.microsoft.com/office/powerpoint/2010/main" val="1852435970"/>
      </p:ext>
    </p:extLst>
  </p:cSld>
  <p:clrMap bg1="lt1" tx1="dk1" bg2="lt2" tx2="dk2" accent1="accent1" accent2="accent2" accent3="accent3" accent4="accent4" accent5="accent5" accent6="accent6" hlink="hlink" folHlink="folHlink"/>
  <p:notesStyle>
    <a:lvl1pPr marL="0" marR="0" lvl="0" indent="0" algn="l"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1pPr>
    <a:lvl2pPr marL="457200" marR="0" lvl="1" indent="0" algn="l"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2pPr>
    <a:lvl3pPr marL="914400" marR="0" lvl="2" indent="0" algn="l"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3pPr>
    <a:lvl4pPr marL="1371600" marR="0" lvl="3" indent="0" algn="l"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4pPr>
    <a:lvl5pPr marL="1828800" marR="0" lvl="4" indent="0" algn="l" defTabSz="914400" rtl="0" fontAlgn="auto" hangingPunct="1">
      <a:lnSpc>
        <a:spcPct val="100000"/>
      </a:lnSpc>
      <a:spcBef>
        <a:spcPts val="0"/>
      </a:spcBef>
      <a:spcAft>
        <a:spcPts val="0"/>
      </a:spcAft>
      <a:buNone/>
      <a:tabLst/>
      <a:defRPr lang="en-GB" sz="1200" b="0" i="0" u="none" strike="noStrike" kern="1200" cap="none" spc="0" baseline="0">
        <a:solidFill>
          <a:srgbClr val="000000"/>
        </a:solidFill>
        <a:uFillTx/>
        <a:latin typeface="Calibri"/>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02A54DF-FEB4-98B4-0E55-B4CE0FC84C8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619DB63-6FBA-B988-0122-B5210A65CA44}"/>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528FE4AB-078B-0FC6-1854-67A1B4F91F08}"/>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C43249C6-DF6F-40B8-BF0D-566C099932E2}" type="slidenum">
              <a:t>1</a:t>
            </a:fld>
            <a:endParaRPr lang="en-GB" sz="1200" b="0" i="0" u="none" strike="noStrike" kern="1200" cap="none" spc="0" baseline="0">
              <a:solidFill>
                <a:srgbClr val="000000"/>
              </a:solidFill>
              <a:uFillTx/>
              <a:latin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9634D75-5C6A-69E7-5DBE-1B46998627A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23A0CB8-7D82-C46F-7DD3-E2EDE15BACCC}"/>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74FEB134-7A75-4E54-0A08-B0B168D21DB1}"/>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25ED7B96-7CA0-40EF-B7AD-2D9226427920}" type="slidenum">
              <a:t>10</a:t>
            </a:fld>
            <a:endParaRPr lang="en-GB" sz="1200" b="0" i="0" u="none" strike="noStrike" kern="1200" cap="none" spc="0" baseline="0">
              <a:solidFill>
                <a:srgbClr val="000000"/>
              </a:solidFill>
              <a:uFillTx/>
              <a:latin typeface="Calibri"/>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D330BA4-253C-98C0-15AF-640A0FD9F02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DEF9703-75C2-5BF1-489C-FD2448964103}"/>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0B1D27C9-52BE-F377-6BA9-E31027E097DF}"/>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DDCFD182-9B98-4913-B533-F42C99BE6A54}" type="slidenum">
              <a:t>2</a:t>
            </a:fld>
            <a:endParaRPr lang="en-GB" sz="1200" b="0" i="0" u="none" strike="noStrike" kern="1200" cap="none" spc="0" baseline="0">
              <a:solidFill>
                <a:srgbClr val="000000"/>
              </a:solidFill>
              <a:uFillTx/>
              <a:latin typeface="Calibri"/>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C2CD916-569E-7F69-9E9F-DF3FB26B8B1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3440961-1831-99E5-8906-3D62EB8BBBDB}"/>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A5062F2E-A4CD-1C08-F3AB-62AC313190E3}"/>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BB8350CE-9E48-436A-B5FA-53AA4000AC0D}" type="slidenum">
              <a:t>3</a:t>
            </a:fld>
            <a:endParaRPr lang="en-GB" sz="1200" b="0" i="0" u="none" strike="noStrike" kern="1200" cap="none" spc="0" baseline="0">
              <a:solidFill>
                <a:srgbClr val="000000"/>
              </a:solidFill>
              <a:uFillTx/>
              <a:latin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B2E16EE-9A65-BB10-D99C-9CEC4725BC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90316A2-62CE-052A-7DF5-0B27D0A30A92}"/>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BFC11B7B-0A33-D077-E5B0-D7907F80BEA0}"/>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02353A8B-352A-4DAA-9FB5-B89FAEC94EF6}" type="slidenum">
              <a:t>4</a:t>
            </a:fld>
            <a:endParaRPr lang="en-GB" sz="1200" b="0" i="0" u="none" strike="noStrike" kern="1200" cap="none" spc="0" baseline="0">
              <a:solidFill>
                <a:srgbClr val="000000"/>
              </a:solidFill>
              <a:uFillTx/>
              <a:latin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F9E452-8AE7-0ED8-A57B-95150F7AA5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03B86C-E585-49C3-FCD4-D78BA6CE9493}"/>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20471A34-4955-44EC-500B-CCD1721FF983}"/>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500A69A2-AC19-4413-A484-D7DD636924EB}" type="slidenum">
              <a:t>5</a:t>
            </a:fld>
            <a:endParaRPr lang="en-GB" sz="1200" b="0" i="0" u="none" strike="noStrike" kern="1200" cap="none" spc="0" baseline="0">
              <a:solidFill>
                <a:srgbClr val="000000"/>
              </a:solidFill>
              <a:uFillTx/>
              <a:latin typeface="Calibri"/>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196B9EE-C8A6-57FB-4CDF-99586216FF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3060100-A7A0-4DF5-443F-079F03581BFF}"/>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795D8F44-254D-E6EC-3794-50CBFD873D7C}"/>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839FD88C-4B6A-402D-9D1F-BE61A118363F}" type="slidenum">
              <a:t>6</a:t>
            </a:fld>
            <a:endParaRPr lang="en-GB" sz="1200" b="0" i="0" u="none" strike="noStrike" kern="1200" cap="none" spc="0" baseline="0">
              <a:solidFill>
                <a:srgbClr val="000000"/>
              </a:solidFill>
              <a:uFillTx/>
              <a:latin typeface="Calibri"/>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AD8905-7A3F-8247-7C21-23BDE045E00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C0C108C-92C5-8542-85CB-62A57DDD14EF}"/>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98F58479-3884-3579-71F6-4C3FF95D6014}"/>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D52B2B1A-EB46-4AB0-8D88-13A8065A0B7E}" type="slidenum">
              <a:t>7</a:t>
            </a:fld>
            <a:endParaRPr lang="en-GB" sz="1200" b="0" i="0" u="none" strike="noStrike" kern="1200" cap="none" spc="0" baseline="0">
              <a:solidFill>
                <a:srgbClr val="000000"/>
              </a:solidFill>
              <a:uFillTx/>
              <a:latin typeface="Calibri"/>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31DD930-D089-0602-D290-A47680AB29F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E7B13E-88A1-4B49-9320-8494BD3D574B}"/>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75048F9E-3AE4-913E-BD33-05664BC9E713}"/>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284C9905-4729-424B-A295-5D061ADFBDDB}" type="slidenum">
              <a:t>8</a:t>
            </a:fld>
            <a:endParaRPr lang="en-GB" sz="1200" b="0" i="0" u="none" strike="noStrike" kern="1200" cap="none" spc="0" baseline="0">
              <a:solidFill>
                <a:srgbClr val="000000"/>
              </a:solidFill>
              <a:uFillTx/>
              <a:latin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E632B9-5F2A-5F66-65DA-9F2795CC22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99B3575-957A-12AD-0631-6CF999235E74}"/>
              </a:ext>
            </a:extLst>
          </p:cNvPr>
          <p:cNvSpPr txBox="1">
            <a:spLocks noGrp="1"/>
          </p:cNvSpPr>
          <p:nvPr>
            <p:ph type="body" sz="quarter" idx="1"/>
          </p:nvPr>
        </p:nvSpPr>
        <p:spPr/>
        <p:txBody>
          <a:bodyPr/>
          <a:lstStyle/>
          <a:p>
            <a:endParaRPr lang="en-GB"/>
          </a:p>
        </p:txBody>
      </p:sp>
      <p:sp>
        <p:nvSpPr>
          <p:cNvPr id="4" name="Slide Number Placeholder 3">
            <a:extLst>
              <a:ext uri="{FF2B5EF4-FFF2-40B4-BE49-F238E27FC236}">
                <a16:creationId xmlns:a16="http://schemas.microsoft.com/office/drawing/2014/main" id="{518CD50E-476C-CACD-0509-ECCAB42C27FA}"/>
              </a:ext>
            </a:extLst>
          </p:cNvPr>
          <p:cNvSpPr txBox="1"/>
          <p:nvPr/>
        </p:nvSpPr>
        <p:spPr>
          <a:xfrm>
            <a:off x="3884608" y="8685208"/>
            <a:ext cx="2971800" cy="458791"/>
          </a:xfrm>
          <a:prstGeom prst="rect">
            <a:avLst/>
          </a:prstGeom>
          <a:noFill/>
          <a:ln cap="flat">
            <a:noFill/>
          </a:ln>
        </p:spPr>
        <p:txBody>
          <a:bodyPr vert="horz" wrap="square" lIns="91440" tIns="45720" rIns="91440" bIns="45720" anchor="b"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D2FB458A-5C83-42F3-AF56-5F30849AC67A}" type="slidenum">
              <a:t>9</a:t>
            </a:fld>
            <a:endParaRPr lang="en-GB" sz="1200" b="0" i="0" u="none" strike="noStrike" kern="1200" cap="none" spc="0" baseline="0">
              <a:solidFill>
                <a:srgbClr val="000000"/>
              </a:solidFill>
              <a:uFillTx/>
              <a:latin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 name="Group 15">
            <a:extLst>
              <a:ext uri="{FF2B5EF4-FFF2-40B4-BE49-F238E27FC236}">
                <a16:creationId xmlns:a16="http://schemas.microsoft.com/office/drawing/2014/main" id="{5BD7455F-8E4A-04F8-41F1-D71CCCF1F0E1}"/>
              </a:ext>
            </a:extLst>
          </p:cNvPr>
          <p:cNvGrpSpPr/>
          <p:nvPr/>
        </p:nvGrpSpPr>
        <p:grpSpPr>
          <a:xfrm>
            <a:off x="0" y="-8467"/>
            <a:ext cx="12192005" cy="6866467"/>
            <a:chOff x="0" y="-8467"/>
            <a:chExt cx="12192005" cy="6866467"/>
          </a:xfrm>
        </p:grpSpPr>
        <p:sp>
          <p:nvSpPr>
            <p:cNvPr id="3" name="Freeform 14">
              <a:extLst>
                <a:ext uri="{FF2B5EF4-FFF2-40B4-BE49-F238E27FC236}">
                  <a16:creationId xmlns:a16="http://schemas.microsoft.com/office/drawing/2014/main" id="{8BBB8F5D-3BE0-96E4-44F1-EBC14881E7FA}"/>
                </a:ext>
              </a:extLst>
            </p:cNvPr>
            <p:cNvSpPr/>
            <p:nvPr/>
          </p:nvSpPr>
          <p:spPr>
            <a:xfrm>
              <a:off x="0" y="-7863"/>
              <a:ext cx="863595" cy="5698065"/>
            </a:xfrm>
            <a:custGeom>
              <a:avLst/>
              <a:gdLst>
                <a:gd name="f0" fmla="val w"/>
                <a:gd name="f1" fmla="val h"/>
                <a:gd name="f2" fmla="val 0"/>
                <a:gd name="f3" fmla="val 863600"/>
                <a:gd name="f4" fmla="val 5698067"/>
                <a:gd name="f5" fmla="val 8467"/>
                <a:gd name="f6" fmla="val 16934"/>
                <a:gd name="f7" fmla="*/ f0 1 863600"/>
                <a:gd name="f8" fmla="*/ f1 1 5698067"/>
                <a:gd name="f9" fmla="+- f4 0 f2"/>
                <a:gd name="f10" fmla="+- f3 0 f2"/>
                <a:gd name="f11" fmla="*/ f10 1 863600"/>
                <a:gd name="f12" fmla="*/ f9 1 5698067"/>
                <a:gd name="f13" fmla="*/ f2 1 f11"/>
                <a:gd name="f14" fmla="*/ f3 1 f11"/>
                <a:gd name="f15" fmla="*/ f2 1 f12"/>
                <a:gd name="f16" fmla="*/ f4 1 f12"/>
                <a:gd name="f17" fmla="*/ f13 f7 1"/>
                <a:gd name="f18" fmla="*/ f14 f7 1"/>
                <a:gd name="f19" fmla="*/ f16 f8 1"/>
                <a:gd name="f20" fmla="*/ f15 f8 1"/>
              </a:gdLst>
              <a:ahLst/>
              <a:cxnLst>
                <a:cxn ang="3cd4">
                  <a:pos x="hc" y="t"/>
                </a:cxn>
                <a:cxn ang="0">
                  <a:pos x="r" y="vc"/>
                </a:cxn>
                <a:cxn ang="cd4">
                  <a:pos x="hc" y="b"/>
                </a:cxn>
                <a:cxn ang="cd2">
                  <a:pos x="l" y="vc"/>
                </a:cxn>
              </a:cxnLst>
              <a:rect l="f17" t="f20" r="f18" b="f19"/>
              <a:pathLst>
                <a:path w="863600" h="5698067">
                  <a:moveTo>
                    <a:pt x="f2" y="f5"/>
                  </a:moveTo>
                  <a:lnTo>
                    <a:pt x="f3" y="f2"/>
                  </a:lnTo>
                  <a:lnTo>
                    <a:pt x="f3" y="f6"/>
                  </a:lnTo>
                  <a:lnTo>
                    <a:pt x="f2" y="f4"/>
                  </a:lnTo>
                  <a:lnTo>
                    <a:pt x="f2" y="f5"/>
                  </a:lnTo>
                  <a:close/>
                </a:path>
              </a:pathLst>
            </a:custGeom>
            <a:solidFill>
              <a:srgbClr val="5FCBEF">
                <a:alpha val="7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cxnSp>
          <p:nvCxnSpPr>
            <p:cNvPr id="4" name="Straight Connector 18">
              <a:extLst>
                <a:ext uri="{FF2B5EF4-FFF2-40B4-BE49-F238E27FC236}">
                  <a16:creationId xmlns:a16="http://schemas.microsoft.com/office/drawing/2014/main" id="{7FD55F4B-7F9A-7FB4-96A9-0AC92DF77CBE}"/>
                </a:ext>
              </a:extLst>
            </p:cNvPr>
            <p:cNvCxnSpPr/>
            <p:nvPr/>
          </p:nvCxnSpPr>
          <p:spPr>
            <a:xfrm>
              <a:off x="9371008" y="0"/>
              <a:ext cx="1219207" cy="6858000"/>
            </a:xfrm>
            <a:prstGeom prst="straightConnector1">
              <a:avLst/>
            </a:prstGeom>
            <a:noFill/>
            <a:ln w="9528" cap="rnd">
              <a:solidFill>
                <a:srgbClr val="5FCBEF">
                  <a:alpha val="70000"/>
                </a:srgbClr>
              </a:solidFill>
              <a:prstDash val="solid"/>
              <a:miter/>
            </a:ln>
          </p:spPr>
        </p:cxnSp>
        <p:cxnSp>
          <p:nvCxnSpPr>
            <p:cNvPr id="5" name="Straight Connector 19">
              <a:extLst>
                <a:ext uri="{FF2B5EF4-FFF2-40B4-BE49-F238E27FC236}">
                  <a16:creationId xmlns:a16="http://schemas.microsoft.com/office/drawing/2014/main" id="{EA47193D-B434-D8EB-CD3E-5344E9E8D76B}"/>
                </a:ext>
              </a:extLst>
            </p:cNvPr>
            <p:cNvCxnSpPr/>
            <p:nvPr/>
          </p:nvCxnSpPr>
          <p:spPr>
            <a:xfrm flipH="1">
              <a:off x="7425266" y="3681410"/>
              <a:ext cx="4763557" cy="3176590"/>
            </a:xfrm>
            <a:prstGeom prst="straightConnector1">
              <a:avLst/>
            </a:prstGeom>
            <a:noFill/>
            <a:ln w="9528" cap="rnd">
              <a:solidFill>
                <a:srgbClr val="5FCBEF">
                  <a:alpha val="70000"/>
                </a:srgbClr>
              </a:solidFill>
              <a:prstDash val="solid"/>
              <a:miter/>
            </a:ln>
          </p:spPr>
        </p:cxnSp>
        <p:sp>
          <p:nvSpPr>
            <p:cNvPr id="6" name="Rectangle 23">
              <a:extLst>
                <a:ext uri="{FF2B5EF4-FFF2-40B4-BE49-F238E27FC236}">
                  <a16:creationId xmlns:a16="http://schemas.microsoft.com/office/drawing/2014/main" id="{D8CDC7FA-B43A-EABA-EE66-96240AB0125B}"/>
                </a:ext>
              </a:extLst>
            </p:cNvPr>
            <p:cNvSpPr/>
            <p:nvPr/>
          </p:nvSpPr>
          <p:spPr>
            <a:xfrm>
              <a:off x="9181472" y="-8467"/>
              <a:ext cx="3007351" cy="6866467"/>
            </a:xfrm>
            <a:custGeom>
              <a:avLst/>
              <a:gdLst>
                <a:gd name="f0" fmla="val w"/>
                <a:gd name="f1" fmla="val h"/>
                <a:gd name="f2" fmla="val 0"/>
                <a:gd name="f3" fmla="val 3007349"/>
                <a:gd name="f4" fmla="val 6866467"/>
                <a:gd name="f5" fmla="val 2045532"/>
                <a:gd name="f6" fmla="*/ f0 1 3007349"/>
                <a:gd name="f7" fmla="*/ f1 1 6866467"/>
                <a:gd name="f8" fmla="+- f4 0 f2"/>
                <a:gd name="f9" fmla="+- f3 0 f2"/>
                <a:gd name="f10" fmla="*/ f9 1 3007349"/>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3007349" h="6866467">
                  <a:moveTo>
                    <a:pt x="f5" y="f2"/>
                  </a:moveTo>
                  <a:lnTo>
                    <a:pt x="f3" y="f2"/>
                  </a:lnTo>
                  <a:lnTo>
                    <a:pt x="f3" y="f4"/>
                  </a:lnTo>
                  <a:lnTo>
                    <a:pt x="f2" y="f4"/>
                  </a:lnTo>
                  <a:lnTo>
                    <a:pt x="f5" y="f2"/>
                  </a:lnTo>
                  <a:close/>
                </a:path>
              </a:pathLst>
            </a:custGeom>
            <a:solidFill>
              <a:srgbClr val="5FCBEF">
                <a:alpha val="36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7" name="Rectangle 25">
              <a:extLst>
                <a:ext uri="{FF2B5EF4-FFF2-40B4-BE49-F238E27FC236}">
                  <a16:creationId xmlns:a16="http://schemas.microsoft.com/office/drawing/2014/main" id="{88B65049-FBA7-CEA1-CF8D-BA74D27D9E81}"/>
                </a:ext>
              </a:extLst>
            </p:cNvPr>
            <p:cNvSpPr/>
            <p:nvPr/>
          </p:nvSpPr>
          <p:spPr>
            <a:xfrm>
              <a:off x="9603440" y="-8467"/>
              <a:ext cx="2588556" cy="6866467"/>
            </a:xfrm>
            <a:custGeom>
              <a:avLst/>
              <a:gdLst>
                <a:gd name="f0" fmla="val w"/>
                <a:gd name="f1" fmla="val h"/>
                <a:gd name="f2" fmla="val 0"/>
                <a:gd name="f3" fmla="val 2573311"/>
                <a:gd name="f4" fmla="val 6866467"/>
                <a:gd name="f5" fmla="val 1202336"/>
                <a:gd name="f6" fmla="*/ f0 1 2573311"/>
                <a:gd name="f7" fmla="*/ f1 1 6866467"/>
                <a:gd name="f8" fmla="+- f4 0 f2"/>
                <a:gd name="f9" fmla="+- f3 0 f2"/>
                <a:gd name="f10" fmla="*/ f9 1 2573311"/>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2573311" h="6866467">
                  <a:moveTo>
                    <a:pt x="f2" y="f2"/>
                  </a:moveTo>
                  <a:lnTo>
                    <a:pt x="f3" y="f2"/>
                  </a:lnTo>
                  <a:lnTo>
                    <a:pt x="f3" y="f4"/>
                  </a:lnTo>
                  <a:lnTo>
                    <a:pt x="f5" y="f4"/>
                  </a:lnTo>
                  <a:lnTo>
                    <a:pt x="f2" y="f2"/>
                  </a:lnTo>
                  <a:close/>
                </a:path>
              </a:pathLst>
            </a:custGeom>
            <a:solidFill>
              <a:srgbClr val="5FCBEF">
                <a:alpha val="2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8" name="Isosceles Triangle 22">
              <a:extLst>
                <a:ext uri="{FF2B5EF4-FFF2-40B4-BE49-F238E27FC236}">
                  <a16:creationId xmlns:a16="http://schemas.microsoft.com/office/drawing/2014/main" id="{B4FF3AD4-F9F7-0608-34C7-C62BD624EEBC}"/>
                </a:ext>
              </a:extLst>
            </p:cNvPr>
            <p:cNvSpPr/>
            <p:nvPr/>
          </p:nvSpPr>
          <p:spPr>
            <a:xfrm>
              <a:off x="8932334" y="3047996"/>
              <a:ext cx="3259671" cy="3810003"/>
            </a:xfrm>
            <a:custGeom>
              <a:avLst/>
              <a:gdLst>
                <a:gd name="f0" fmla="val 10800000"/>
                <a:gd name="f1" fmla="val 5400000"/>
                <a:gd name="f2" fmla="val 180"/>
                <a:gd name="f3" fmla="val w"/>
                <a:gd name="f4" fmla="val h"/>
                <a:gd name="f5" fmla="val ss"/>
                <a:gd name="f6" fmla="val 0"/>
                <a:gd name="f7" fmla="val 10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17B0E4">
                <a:alpha val="66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9" name="Rectangle 27">
              <a:extLst>
                <a:ext uri="{FF2B5EF4-FFF2-40B4-BE49-F238E27FC236}">
                  <a16:creationId xmlns:a16="http://schemas.microsoft.com/office/drawing/2014/main" id="{CD286000-E7F4-E870-781F-DE76757EC08E}"/>
                </a:ext>
              </a:extLst>
            </p:cNvPr>
            <p:cNvSpPr/>
            <p:nvPr/>
          </p:nvSpPr>
          <p:spPr>
            <a:xfrm>
              <a:off x="9334496" y="-8467"/>
              <a:ext cx="2854327" cy="6866467"/>
            </a:xfrm>
            <a:custGeom>
              <a:avLst/>
              <a:gdLst>
                <a:gd name="f0" fmla="val w"/>
                <a:gd name="f1" fmla="val h"/>
                <a:gd name="f2" fmla="val 0"/>
                <a:gd name="f3" fmla="val 2858013"/>
                <a:gd name="f4" fmla="val 6866467"/>
                <a:gd name="f5" fmla="val 2473942"/>
                <a:gd name="f6" fmla="*/ f0 1 2858013"/>
                <a:gd name="f7" fmla="*/ f1 1 6866467"/>
                <a:gd name="f8" fmla="+- f4 0 f2"/>
                <a:gd name="f9" fmla="+- f3 0 f2"/>
                <a:gd name="f10" fmla="*/ f9 1 2858013"/>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2858013" h="6866467">
                  <a:moveTo>
                    <a:pt x="f2" y="f2"/>
                  </a:moveTo>
                  <a:lnTo>
                    <a:pt x="f3" y="f2"/>
                  </a:lnTo>
                  <a:lnTo>
                    <a:pt x="f3" y="f4"/>
                  </a:lnTo>
                  <a:lnTo>
                    <a:pt x="f5" y="f4"/>
                  </a:lnTo>
                  <a:lnTo>
                    <a:pt x="f2" y="f2"/>
                  </a:lnTo>
                  <a:close/>
                </a:path>
              </a:pathLst>
            </a:custGeom>
            <a:solidFill>
              <a:srgbClr val="17B0E4">
                <a:alpha val="5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10" name="Rectangle 28">
              <a:extLst>
                <a:ext uri="{FF2B5EF4-FFF2-40B4-BE49-F238E27FC236}">
                  <a16:creationId xmlns:a16="http://schemas.microsoft.com/office/drawing/2014/main" id="{89B8D02A-7472-BD90-F13B-1DB70A4CF52A}"/>
                </a:ext>
              </a:extLst>
            </p:cNvPr>
            <p:cNvSpPr/>
            <p:nvPr/>
          </p:nvSpPr>
          <p:spPr>
            <a:xfrm>
              <a:off x="10898733" y="-8467"/>
              <a:ext cx="1290090" cy="6866467"/>
            </a:xfrm>
            <a:custGeom>
              <a:avLst/>
              <a:gdLst>
                <a:gd name="f0" fmla="val w"/>
                <a:gd name="f1" fmla="val h"/>
                <a:gd name="f2" fmla="val 0"/>
                <a:gd name="f3" fmla="val 1290094"/>
                <a:gd name="f4" fmla="val 6858000"/>
                <a:gd name="f5" fmla="val 1019735"/>
                <a:gd name="f6" fmla="*/ f0 1 1290094"/>
                <a:gd name="f7" fmla="*/ f1 1 6858000"/>
                <a:gd name="f8" fmla="+- f4 0 f2"/>
                <a:gd name="f9" fmla="+- f3 0 f2"/>
                <a:gd name="f10" fmla="*/ f9 1 1290094"/>
                <a:gd name="f11" fmla="*/ f8 1 6858000"/>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1290094" h="6858000">
                  <a:moveTo>
                    <a:pt x="f5" y="f2"/>
                  </a:moveTo>
                  <a:lnTo>
                    <a:pt x="f3" y="f2"/>
                  </a:lnTo>
                  <a:lnTo>
                    <a:pt x="f3" y="f4"/>
                  </a:lnTo>
                  <a:lnTo>
                    <a:pt x="f2" y="f4"/>
                  </a:lnTo>
                  <a:lnTo>
                    <a:pt x="f5" y="f2"/>
                  </a:lnTo>
                  <a:close/>
                </a:path>
              </a:pathLst>
            </a:custGeom>
            <a:solidFill>
              <a:srgbClr val="2E83C3">
                <a:alpha val="7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11" name="Rectangle 29">
              <a:extLst>
                <a:ext uri="{FF2B5EF4-FFF2-40B4-BE49-F238E27FC236}">
                  <a16:creationId xmlns:a16="http://schemas.microsoft.com/office/drawing/2014/main" id="{4967C334-CCE7-F84E-0AED-B0D842D9CB1C}"/>
                </a:ext>
              </a:extLst>
            </p:cNvPr>
            <p:cNvSpPr/>
            <p:nvPr/>
          </p:nvSpPr>
          <p:spPr>
            <a:xfrm>
              <a:off x="10938994" y="-8467"/>
              <a:ext cx="1249829" cy="6866467"/>
            </a:xfrm>
            <a:custGeom>
              <a:avLst/>
              <a:gdLst>
                <a:gd name="f0" fmla="val w"/>
                <a:gd name="f1" fmla="val h"/>
                <a:gd name="f2" fmla="val 0"/>
                <a:gd name="f3" fmla="val 1249825"/>
                <a:gd name="f4" fmla="val 6858000"/>
                <a:gd name="f5" fmla="val 1109382"/>
                <a:gd name="f6" fmla="*/ f0 1 1249825"/>
                <a:gd name="f7" fmla="*/ f1 1 6858000"/>
                <a:gd name="f8" fmla="+- f4 0 f2"/>
                <a:gd name="f9" fmla="+- f3 0 f2"/>
                <a:gd name="f10" fmla="*/ f9 1 1249825"/>
                <a:gd name="f11" fmla="*/ f8 1 6858000"/>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1249825" h="6858000">
                  <a:moveTo>
                    <a:pt x="f2" y="f2"/>
                  </a:moveTo>
                  <a:lnTo>
                    <a:pt x="f3" y="f2"/>
                  </a:lnTo>
                  <a:lnTo>
                    <a:pt x="f3" y="f4"/>
                  </a:lnTo>
                  <a:lnTo>
                    <a:pt x="f5" y="f4"/>
                  </a:lnTo>
                  <a:lnTo>
                    <a:pt x="f2" y="f2"/>
                  </a:lnTo>
                  <a:close/>
                </a:path>
              </a:pathLst>
            </a:custGeom>
            <a:solidFill>
              <a:srgbClr val="236292">
                <a:alpha val="8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12" name="Isosceles Triangle 26">
              <a:extLst>
                <a:ext uri="{FF2B5EF4-FFF2-40B4-BE49-F238E27FC236}">
                  <a16:creationId xmlns:a16="http://schemas.microsoft.com/office/drawing/2014/main" id="{07A423BB-AF76-1DF5-AA40-8D2031BAE4CD}"/>
                </a:ext>
              </a:extLst>
            </p:cNvPr>
            <p:cNvSpPr/>
            <p:nvPr/>
          </p:nvSpPr>
          <p:spPr>
            <a:xfrm>
              <a:off x="10371664" y="3589870"/>
              <a:ext cx="1817159" cy="3268129"/>
            </a:xfrm>
            <a:custGeom>
              <a:avLst/>
              <a:gdLst>
                <a:gd name="f0" fmla="val 10800000"/>
                <a:gd name="f1" fmla="val 5400000"/>
                <a:gd name="f2" fmla="val 180"/>
                <a:gd name="f3" fmla="val w"/>
                <a:gd name="f4" fmla="val h"/>
                <a:gd name="f5" fmla="val ss"/>
                <a:gd name="f6" fmla="val 0"/>
                <a:gd name="f7" fmla="val 10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17B0E4">
                <a:alpha val="66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grpSp>
      <p:sp>
        <p:nvSpPr>
          <p:cNvPr id="13" name="Title 1">
            <a:extLst>
              <a:ext uri="{FF2B5EF4-FFF2-40B4-BE49-F238E27FC236}">
                <a16:creationId xmlns:a16="http://schemas.microsoft.com/office/drawing/2014/main" id="{9BB5BBC5-50E0-B2F8-0C08-57B58AB521DE}"/>
              </a:ext>
            </a:extLst>
          </p:cNvPr>
          <p:cNvSpPr txBox="1">
            <a:spLocks noGrp="1"/>
          </p:cNvSpPr>
          <p:nvPr>
            <p:ph type="ctrTitle"/>
          </p:nvPr>
        </p:nvSpPr>
        <p:spPr>
          <a:xfrm>
            <a:off x="1507068" y="2404533"/>
            <a:ext cx="7766931" cy="1646304"/>
          </a:xfrm>
        </p:spPr>
        <p:txBody>
          <a:bodyPr anchor="b">
            <a:noAutofit/>
          </a:bodyPr>
          <a:lstStyle>
            <a:lvl1pPr algn="r">
              <a:defRPr sz="5400"/>
            </a:lvl1pPr>
          </a:lstStyle>
          <a:p>
            <a:pPr lvl="0"/>
            <a:r>
              <a:rPr lang="en-US"/>
              <a:t>Click to edit Master title style</a:t>
            </a:r>
          </a:p>
        </p:txBody>
      </p:sp>
      <p:sp>
        <p:nvSpPr>
          <p:cNvPr id="14" name="Subtitle 2">
            <a:extLst>
              <a:ext uri="{FF2B5EF4-FFF2-40B4-BE49-F238E27FC236}">
                <a16:creationId xmlns:a16="http://schemas.microsoft.com/office/drawing/2014/main" id="{CF19EF6D-CB90-2531-93F5-66A6D6F88471}"/>
              </a:ext>
            </a:extLst>
          </p:cNvPr>
          <p:cNvSpPr txBox="1">
            <a:spLocks noGrp="1"/>
          </p:cNvSpPr>
          <p:nvPr>
            <p:ph type="subTitle" idx="1"/>
          </p:nvPr>
        </p:nvSpPr>
        <p:spPr>
          <a:xfrm>
            <a:off x="1507068" y="4050828"/>
            <a:ext cx="7766931" cy="1096895"/>
          </a:xfrm>
        </p:spPr>
        <p:txBody>
          <a:bodyPr/>
          <a:lstStyle>
            <a:lvl1pPr marL="0" indent="0" algn="r">
              <a:buNone/>
              <a:defRPr>
                <a:solidFill>
                  <a:srgbClr val="7F7F7F"/>
                </a:solidFill>
              </a:defRPr>
            </a:lvl1pPr>
          </a:lstStyle>
          <a:p>
            <a:pPr lvl="0"/>
            <a:r>
              <a:rPr lang="en-US"/>
              <a:t>Click to edit Master subtitle style</a:t>
            </a:r>
          </a:p>
        </p:txBody>
      </p:sp>
      <p:sp>
        <p:nvSpPr>
          <p:cNvPr id="15" name="Date Placeholder 3">
            <a:extLst>
              <a:ext uri="{FF2B5EF4-FFF2-40B4-BE49-F238E27FC236}">
                <a16:creationId xmlns:a16="http://schemas.microsoft.com/office/drawing/2014/main" id="{6015E810-02D4-819D-6E59-2A9C0FD00356}"/>
              </a:ext>
            </a:extLst>
          </p:cNvPr>
          <p:cNvSpPr txBox="1">
            <a:spLocks noGrp="1"/>
          </p:cNvSpPr>
          <p:nvPr>
            <p:ph type="dt" sz="half" idx="7"/>
          </p:nvPr>
        </p:nvSpPr>
        <p:spPr/>
        <p:txBody>
          <a:bodyPr/>
          <a:lstStyle>
            <a:lvl1pPr>
              <a:defRPr/>
            </a:lvl1pPr>
          </a:lstStyle>
          <a:p>
            <a:pPr lvl="0"/>
            <a:fld id="{FAD31A96-718B-45FE-BDC9-AA3F8A449A24}" type="datetime1">
              <a:rPr lang="en-GB"/>
              <a:pPr lvl="0"/>
              <a:t>22/09/2024</a:t>
            </a:fld>
            <a:endParaRPr lang="en-GB"/>
          </a:p>
        </p:txBody>
      </p:sp>
      <p:sp>
        <p:nvSpPr>
          <p:cNvPr id="16" name="Footer Placeholder 4">
            <a:extLst>
              <a:ext uri="{FF2B5EF4-FFF2-40B4-BE49-F238E27FC236}">
                <a16:creationId xmlns:a16="http://schemas.microsoft.com/office/drawing/2014/main" id="{796D562B-769A-B7AA-14FC-A6D2B92522F8}"/>
              </a:ext>
            </a:extLst>
          </p:cNvPr>
          <p:cNvSpPr txBox="1">
            <a:spLocks noGrp="1"/>
          </p:cNvSpPr>
          <p:nvPr>
            <p:ph type="ftr" sz="quarter" idx="9"/>
          </p:nvPr>
        </p:nvSpPr>
        <p:spPr/>
        <p:txBody>
          <a:bodyPr/>
          <a:lstStyle>
            <a:lvl1pPr>
              <a:defRPr/>
            </a:lvl1pPr>
          </a:lstStyle>
          <a:p>
            <a:pPr lvl="0"/>
            <a:endParaRPr lang="en-GB"/>
          </a:p>
        </p:txBody>
      </p:sp>
      <p:sp>
        <p:nvSpPr>
          <p:cNvPr id="17" name="Slide Number Placeholder 5">
            <a:extLst>
              <a:ext uri="{FF2B5EF4-FFF2-40B4-BE49-F238E27FC236}">
                <a16:creationId xmlns:a16="http://schemas.microsoft.com/office/drawing/2014/main" id="{6BCA8B7F-7121-9F35-CF79-34F1A0DF022E}"/>
              </a:ext>
            </a:extLst>
          </p:cNvPr>
          <p:cNvSpPr txBox="1">
            <a:spLocks noGrp="1"/>
          </p:cNvSpPr>
          <p:nvPr>
            <p:ph type="sldNum" sz="quarter" idx="8"/>
          </p:nvPr>
        </p:nvSpPr>
        <p:spPr/>
        <p:txBody>
          <a:bodyPr/>
          <a:lstStyle>
            <a:lvl1pPr>
              <a:defRPr/>
            </a:lvl1pPr>
          </a:lstStyle>
          <a:p>
            <a:pPr lvl="0"/>
            <a:fld id="{CEFE8C50-3244-4D8C-8E1A-6BDF394250B9}" type="slidenum">
              <a:t>‹#›</a:t>
            </a:fld>
            <a:endParaRPr lang="en-GB"/>
          </a:p>
        </p:txBody>
      </p:sp>
    </p:spTree>
    <p:extLst>
      <p:ext uri="{BB962C8B-B14F-4D97-AF65-F5344CB8AC3E}">
        <p14:creationId xmlns:p14="http://schemas.microsoft.com/office/powerpoint/2010/main" val="2478054110"/>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B8EEB-5F6F-3938-87B4-F1B7EFA017D5}"/>
              </a:ext>
            </a:extLst>
          </p:cNvPr>
          <p:cNvSpPr txBox="1">
            <a:spLocks noGrp="1"/>
          </p:cNvSpPr>
          <p:nvPr>
            <p:ph type="title"/>
          </p:nvPr>
        </p:nvSpPr>
        <p:spPr>
          <a:xfrm>
            <a:off x="677332" y="609603"/>
            <a:ext cx="8596667" cy="3403597"/>
          </a:xfrm>
        </p:spPr>
        <p:txBody>
          <a:bodyPr anchor="ctr"/>
          <a:lstStyle>
            <a:lvl1pPr>
              <a:defRPr sz="4400"/>
            </a:lvl1pPr>
          </a:lstStyle>
          <a:p>
            <a:pPr lvl="0"/>
            <a:r>
              <a:rPr lang="en-US"/>
              <a:t>Click to edit Master title style</a:t>
            </a:r>
          </a:p>
        </p:txBody>
      </p:sp>
      <p:sp>
        <p:nvSpPr>
          <p:cNvPr id="3" name="Text Placeholder 2">
            <a:extLst>
              <a:ext uri="{FF2B5EF4-FFF2-40B4-BE49-F238E27FC236}">
                <a16:creationId xmlns:a16="http://schemas.microsoft.com/office/drawing/2014/main" id="{4775028E-2ED6-9F71-13FD-E018A9E8F554}"/>
              </a:ext>
            </a:extLst>
          </p:cNvPr>
          <p:cNvSpPr txBox="1">
            <a:spLocks noGrp="1"/>
          </p:cNvSpPr>
          <p:nvPr>
            <p:ph type="body" idx="4294967295"/>
          </p:nvPr>
        </p:nvSpPr>
        <p:spPr>
          <a:xfrm>
            <a:off x="677332" y="4470401"/>
            <a:ext cx="8596667" cy="1570957"/>
          </a:xfrm>
        </p:spPr>
        <p:txBody>
          <a:bodyPr anchor="ctr"/>
          <a:lstStyle>
            <a:lvl1pPr marL="0" indent="0">
              <a:buNone/>
              <a:defRPr/>
            </a:lvl1pPr>
          </a:lstStyle>
          <a:p>
            <a:pPr lvl="0"/>
            <a:r>
              <a:rPr lang="en-US"/>
              <a:t>Click to edit Master text styles</a:t>
            </a:r>
          </a:p>
        </p:txBody>
      </p:sp>
      <p:sp>
        <p:nvSpPr>
          <p:cNvPr id="4" name="Date Placeholder 3">
            <a:extLst>
              <a:ext uri="{FF2B5EF4-FFF2-40B4-BE49-F238E27FC236}">
                <a16:creationId xmlns:a16="http://schemas.microsoft.com/office/drawing/2014/main" id="{5182CA2A-538E-401F-048A-1385154F3DE7}"/>
              </a:ext>
            </a:extLst>
          </p:cNvPr>
          <p:cNvSpPr txBox="1">
            <a:spLocks noGrp="1"/>
          </p:cNvSpPr>
          <p:nvPr>
            <p:ph type="dt" sz="half" idx="7"/>
          </p:nvPr>
        </p:nvSpPr>
        <p:spPr/>
        <p:txBody>
          <a:bodyPr/>
          <a:lstStyle>
            <a:lvl1pPr>
              <a:defRPr/>
            </a:lvl1pPr>
          </a:lstStyle>
          <a:p>
            <a:pPr lvl="0"/>
            <a:r>
              <a:rPr lang="en-GB"/>
              <a:t>10/9/2021</a:t>
            </a:r>
          </a:p>
        </p:txBody>
      </p:sp>
      <p:sp>
        <p:nvSpPr>
          <p:cNvPr id="5" name="Footer Placeholder 4">
            <a:extLst>
              <a:ext uri="{FF2B5EF4-FFF2-40B4-BE49-F238E27FC236}">
                <a16:creationId xmlns:a16="http://schemas.microsoft.com/office/drawing/2014/main" id="{8D418F4D-B77E-3764-3A35-65A96CEF2764}"/>
              </a:ext>
            </a:extLst>
          </p:cNvPr>
          <p:cNvSpPr txBox="1">
            <a:spLocks noGrp="1"/>
          </p:cNvSpPr>
          <p:nvPr>
            <p:ph type="ftr" sz="quarter" idx="9"/>
          </p:nvPr>
        </p:nvSpPr>
        <p:spPr/>
        <p:txBody>
          <a:bodyPr/>
          <a:lstStyle>
            <a:lvl1pPr>
              <a:defRPr/>
            </a:lvl1pPr>
          </a:lstStyle>
          <a:p>
            <a:pPr lvl="0"/>
            <a:r>
              <a:rPr lang="en-GB"/>
              <a:t>PRESENTATION TITLE</a:t>
            </a:r>
          </a:p>
        </p:txBody>
      </p:sp>
      <p:sp>
        <p:nvSpPr>
          <p:cNvPr id="6" name="Slide Number Placeholder 5">
            <a:extLst>
              <a:ext uri="{FF2B5EF4-FFF2-40B4-BE49-F238E27FC236}">
                <a16:creationId xmlns:a16="http://schemas.microsoft.com/office/drawing/2014/main" id="{DBB9616E-0036-0107-9AF7-B4EB2D2F5FE0}"/>
              </a:ext>
            </a:extLst>
          </p:cNvPr>
          <p:cNvSpPr txBox="1">
            <a:spLocks noGrp="1"/>
          </p:cNvSpPr>
          <p:nvPr>
            <p:ph type="sldNum" sz="quarter" idx="8"/>
          </p:nvPr>
        </p:nvSpPr>
        <p:spPr/>
        <p:txBody>
          <a:bodyPr/>
          <a:lstStyle>
            <a:lvl1pPr>
              <a:defRPr/>
            </a:lvl1pPr>
          </a:lstStyle>
          <a:p>
            <a:pPr lvl="0"/>
            <a:fld id="{53510D2A-66CE-41A4-9449-12AE3B05C1E4}" type="slidenum">
              <a:t>‹#›</a:t>
            </a:fld>
            <a:endParaRPr lang="en-GB"/>
          </a:p>
        </p:txBody>
      </p:sp>
    </p:spTree>
    <p:extLst>
      <p:ext uri="{BB962C8B-B14F-4D97-AF65-F5344CB8AC3E}">
        <p14:creationId xmlns:p14="http://schemas.microsoft.com/office/powerpoint/2010/main" val="20660775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D61DD-DBAB-34A6-B10F-EBBF280C39FF}"/>
              </a:ext>
            </a:extLst>
          </p:cNvPr>
          <p:cNvSpPr txBox="1">
            <a:spLocks noGrp="1"/>
          </p:cNvSpPr>
          <p:nvPr>
            <p:ph type="title"/>
          </p:nvPr>
        </p:nvSpPr>
        <p:spPr>
          <a:xfrm>
            <a:off x="931334" y="609603"/>
            <a:ext cx="8094131" cy="3022604"/>
          </a:xfrm>
        </p:spPr>
        <p:txBody>
          <a:bodyPr anchor="ctr"/>
          <a:lstStyle>
            <a:lvl1pPr>
              <a:defRPr sz="4400"/>
            </a:lvl1pPr>
          </a:lstStyle>
          <a:p>
            <a:pPr lvl="0"/>
            <a:r>
              <a:rPr lang="en-US"/>
              <a:t>Click to edit Master title style</a:t>
            </a:r>
          </a:p>
        </p:txBody>
      </p:sp>
      <p:sp>
        <p:nvSpPr>
          <p:cNvPr id="3" name="Text Placeholder 9">
            <a:extLst>
              <a:ext uri="{FF2B5EF4-FFF2-40B4-BE49-F238E27FC236}">
                <a16:creationId xmlns:a16="http://schemas.microsoft.com/office/drawing/2014/main" id="{6B29CAD7-25D1-2B3F-BA86-E678C831F579}"/>
              </a:ext>
            </a:extLst>
          </p:cNvPr>
          <p:cNvSpPr txBox="1">
            <a:spLocks noGrp="1"/>
          </p:cNvSpPr>
          <p:nvPr>
            <p:ph type="body" idx="4294967295"/>
          </p:nvPr>
        </p:nvSpPr>
        <p:spPr>
          <a:xfrm>
            <a:off x="1366141" y="3632197"/>
            <a:ext cx="7224528" cy="381003"/>
          </a:xfrm>
        </p:spPr>
        <p:txBody>
          <a:bodyPr anchor="ctr">
            <a:noAutofit/>
          </a:bodyPr>
          <a:lstStyle>
            <a:lvl1pPr marL="0" indent="0">
              <a:buNone/>
              <a:defRPr sz="1600">
                <a:solidFill>
                  <a:srgbClr val="7F7F7F"/>
                </a:solidFill>
              </a:defRPr>
            </a:lvl1pPr>
          </a:lstStyle>
          <a:p>
            <a:pPr lvl="0"/>
            <a:r>
              <a:rPr lang="en-US"/>
              <a:t>Click to edit Master text styles</a:t>
            </a:r>
          </a:p>
        </p:txBody>
      </p:sp>
      <p:sp>
        <p:nvSpPr>
          <p:cNvPr id="4" name="Text Placeholder 2">
            <a:extLst>
              <a:ext uri="{FF2B5EF4-FFF2-40B4-BE49-F238E27FC236}">
                <a16:creationId xmlns:a16="http://schemas.microsoft.com/office/drawing/2014/main" id="{817BD5F8-ED0B-2BB6-F8F6-4B5DC68EBA77}"/>
              </a:ext>
            </a:extLst>
          </p:cNvPr>
          <p:cNvSpPr txBox="1">
            <a:spLocks noGrp="1"/>
          </p:cNvSpPr>
          <p:nvPr>
            <p:ph type="body" idx="4294967295"/>
          </p:nvPr>
        </p:nvSpPr>
        <p:spPr>
          <a:xfrm>
            <a:off x="677332" y="4470401"/>
            <a:ext cx="8596667" cy="1570957"/>
          </a:xfrm>
        </p:spPr>
        <p:txBody>
          <a:bodyPr anchor="ctr"/>
          <a:lstStyle>
            <a:lvl1pPr marL="0" indent="0">
              <a:buNone/>
              <a:defRPr/>
            </a:lvl1pPr>
          </a:lstStyle>
          <a:p>
            <a:pPr lvl="0"/>
            <a:r>
              <a:rPr lang="en-US"/>
              <a:t>Click to edit Master text styles</a:t>
            </a:r>
          </a:p>
        </p:txBody>
      </p:sp>
      <p:sp>
        <p:nvSpPr>
          <p:cNvPr id="5" name="Date Placeholder 3">
            <a:extLst>
              <a:ext uri="{FF2B5EF4-FFF2-40B4-BE49-F238E27FC236}">
                <a16:creationId xmlns:a16="http://schemas.microsoft.com/office/drawing/2014/main" id="{A23BACDB-D79D-E77A-25FB-380671272A49}"/>
              </a:ext>
            </a:extLst>
          </p:cNvPr>
          <p:cNvSpPr txBox="1">
            <a:spLocks noGrp="1"/>
          </p:cNvSpPr>
          <p:nvPr>
            <p:ph type="dt" sz="half" idx="7"/>
          </p:nvPr>
        </p:nvSpPr>
        <p:spPr/>
        <p:txBody>
          <a:bodyPr/>
          <a:lstStyle>
            <a:lvl1pPr>
              <a:defRPr/>
            </a:lvl1pPr>
          </a:lstStyle>
          <a:p>
            <a:pPr lvl="0"/>
            <a:r>
              <a:rPr lang="en-GB"/>
              <a:t>10/9/2021</a:t>
            </a:r>
          </a:p>
        </p:txBody>
      </p:sp>
      <p:sp>
        <p:nvSpPr>
          <p:cNvPr id="6" name="Footer Placeholder 4">
            <a:extLst>
              <a:ext uri="{FF2B5EF4-FFF2-40B4-BE49-F238E27FC236}">
                <a16:creationId xmlns:a16="http://schemas.microsoft.com/office/drawing/2014/main" id="{32946E83-7085-E3DF-8933-190B0147EB70}"/>
              </a:ext>
            </a:extLst>
          </p:cNvPr>
          <p:cNvSpPr txBox="1">
            <a:spLocks noGrp="1"/>
          </p:cNvSpPr>
          <p:nvPr>
            <p:ph type="ftr" sz="quarter" idx="9"/>
          </p:nvPr>
        </p:nvSpPr>
        <p:spPr/>
        <p:txBody>
          <a:bodyPr/>
          <a:lstStyle>
            <a:lvl1pPr>
              <a:defRPr/>
            </a:lvl1pPr>
          </a:lstStyle>
          <a:p>
            <a:pPr lvl="0"/>
            <a:r>
              <a:rPr lang="en-GB"/>
              <a:t>PRESENTATION TITLE</a:t>
            </a:r>
          </a:p>
        </p:txBody>
      </p:sp>
      <p:sp>
        <p:nvSpPr>
          <p:cNvPr id="7" name="Slide Number Placeholder 5">
            <a:extLst>
              <a:ext uri="{FF2B5EF4-FFF2-40B4-BE49-F238E27FC236}">
                <a16:creationId xmlns:a16="http://schemas.microsoft.com/office/drawing/2014/main" id="{DF82FB5E-D3D0-D3EC-0B29-54FB7FB241CB}"/>
              </a:ext>
            </a:extLst>
          </p:cNvPr>
          <p:cNvSpPr txBox="1">
            <a:spLocks noGrp="1"/>
          </p:cNvSpPr>
          <p:nvPr>
            <p:ph type="sldNum" sz="quarter" idx="8"/>
          </p:nvPr>
        </p:nvSpPr>
        <p:spPr/>
        <p:txBody>
          <a:bodyPr/>
          <a:lstStyle>
            <a:lvl1pPr>
              <a:defRPr/>
            </a:lvl1pPr>
          </a:lstStyle>
          <a:p>
            <a:pPr lvl="0"/>
            <a:fld id="{1B9BF64E-1519-4EAB-B067-BB33AE650FB6}" type="slidenum">
              <a:t>‹#›</a:t>
            </a:fld>
            <a:endParaRPr lang="en-GB"/>
          </a:p>
        </p:txBody>
      </p:sp>
      <p:sp>
        <p:nvSpPr>
          <p:cNvPr id="8" name="TextBox 23">
            <a:extLst>
              <a:ext uri="{FF2B5EF4-FFF2-40B4-BE49-F238E27FC236}">
                <a16:creationId xmlns:a16="http://schemas.microsoft.com/office/drawing/2014/main" id="{1A80645F-9045-C550-903B-F6662DF85C3B}"/>
              </a:ext>
            </a:extLst>
          </p:cNvPr>
          <p:cNvSpPr txBox="1"/>
          <p:nvPr/>
        </p:nvSpPr>
        <p:spPr>
          <a:xfrm>
            <a:off x="541873" y="790379"/>
            <a:ext cx="609603" cy="584777"/>
          </a:xfrm>
          <a:prstGeom prst="rect">
            <a:avLst/>
          </a:prstGeom>
          <a:noFill/>
          <a:ln cap="flat">
            <a:noFill/>
          </a:ln>
        </p:spPr>
        <p:txBody>
          <a:bodyPr vert="horz" wrap="square" lIns="91440" tIns="45720" rIns="91440" bIns="45720" anchor="ctr"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8000" b="0" i="0" u="none" strike="noStrike" kern="1200" cap="none" spc="0" baseline="0">
                <a:solidFill>
                  <a:srgbClr val="9FE0F5"/>
                </a:solidFill>
                <a:uFillTx/>
                <a:latin typeface="Arial"/>
              </a:rPr>
              <a:t>“</a:t>
            </a:r>
          </a:p>
        </p:txBody>
      </p:sp>
      <p:sp>
        <p:nvSpPr>
          <p:cNvPr id="9" name="TextBox 24">
            <a:extLst>
              <a:ext uri="{FF2B5EF4-FFF2-40B4-BE49-F238E27FC236}">
                <a16:creationId xmlns:a16="http://schemas.microsoft.com/office/drawing/2014/main" id="{3EF590D1-22D3-AF42-13BA-40C15CF2E1BD}"/>
              </a:ext>
            </a:extLst>
          </p:cNvPr>
          <p:cNvSpPr txBox="1"/>
          <p:nvPr/>
        </p:nvSpPr>
        <p:spPr>
          <a:xfrm>
            <a:off x="8893015" y="2886559"/>
            <a:ext cx="609603" cy="584777"/>
          </a:xfrm>
          <a:prstGeom prst="rect">
            <a:avLst/>
          </a:prstGeom>
          <a:noFill/>
          <a:ln cap="flat">
            <a:noFill/>
          </a:ln>
        </p:spPr>
        <p:txBody>
          <a:bodyPr vert="horz" wrap="square" lIns="91440" tIns="45720" rIns="91440" bIns="45720" anchor="ctr"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8000" b="0" i="0" u="none" strike="noStrike" kern="1200" cap="none" spc="0" baseline="0">
                <a:solidFill>
                  <a:srgbClr val="9FE0F5"/>
                </a:solidFill>
                <a:uFillTx/>
                <a:latin typeface="Arial"/>
              </a:rPr>
              <a:t>”</a:t>
            </a:r>
          </a:p>
        </p:txBody>
      </p:sp>
    </p:spTree>
    <p:extLst>
      <p:ext uri="{BB962C8B-B14F-4D97-AF65-F5344CB8AC3E}">
        <p14:creationId xmlns:p14="http://schemas.microsoft.com/office/powerpoint/2010/main" val="33094938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E991F-E445-6AFD-890D-7A7DAE23B477}"/>
              </a:ext>
            </a:extLst>
          </p:cNvPr>
          <p:cNvSpPr txBox="1">
            <a:spLocks noGrp="1"/>
          </p:cNvSpPr>
          <p:nvPr>
            <p:ph type="title"/>
          </p:nvPr>
        </p:nvSpPr>
        <p:spPr>
          <a:xfrm>
            <a:off x="677332" y="1931990"/>
            <a:ext cx="8596667" cy="2595460"/>
          </a:xfrm>
        </p:spPr>
        <p:txBody>
          <a:bodyPr anchor="b"/>
          <a:lstStyle>
            <a:lvl1pPr>
              <a:defRPr sz="4400"/>
            </a:lvl1pPr>
          </a:lstStyle>
          <a:p>
            <a:pPr lvl="0"/>
            <a:r>
              <a:rPr lang="en-US"/>
              <a:t>Click to edit Master title style</a:t>
            </a:r>
          </a:p>
        </p:txBody>
      </p:sp>
      <p:sp>
        <p:nvSpPr>
          <p:cNvPr id="3" name="Text Placeholder 2">
            <a:extLst>
              <a:ext uri="{FF2B5EF4-FFF2-40B4-BE49-F238E27FC236}">
                <a16:creationId xmlns:a16="http://schemas.microsoft.com/office/drawing/2014/main" id="{30D1D0D8-7CCA-FFE1-0D1D-8DBAE8310597}"/>
              </a:ext>
            </a:extLst>
          </p:cNvPr>
          <p:cNvSpPr txBox="1">
            <a:spLocks noGrp="1"/>
          </p:cNvSpPr>
          <p:nvPr>
            <p:ph type="body" idx="4294967295"/>
          </p:nvPr>
        </p:nvSpPr>
        <p:spPr>
          <a:xfrm>
            <a:off x="677332" y="4527450"/>
            <a:ext cx="8596667" cy="1513917"/>
          </a:xfrm>
        </p:spPr>
        <p:txBody>
          <a:bodyPr/>
          <a:lstStyle>
            <a:lvl1pPr marL="0" indent="0">
              <a:buNone/>
              <a:defRPr/>
            </a:lvl1pPr>
          </a:lstStyle>
          <a:p>
            <a:pPr lvl="0"/>
            <a:r>
              <a:rPr lang="en-US"/>
              <a:t>Click to edit Master text styles</a:t>
            </a:r>
          </a:p>
        </p:txBody>
      </p:sp>
      <p:sp>
        <p:nvSpPr>
          <p:cNvPr id="4" name="Date Placeholder 3">
            <a:extLst>
              <a:ext uri="{FF2B5EF4-FFF2-40B4-BE49-F238E27FC236}">
                <a16:creationId xmlns:a16="http://schemas.microsoft.com/office/drawing/2014/main" id="{C1ABBF3A-F3A1-5105-3FD5-BB1BB2FCD875}"/>
              </a:ext>
            </a:extLst>
          </p:cNvPr>
          <p:cNvSpPr txBox="1">
            <a:spLocks noGrp="1"/>
          </p:cNvSpPr>
          <p:nvPr>
            <p:ph type="dt" sz="half" idx="7"/>
          </p:nvPr>
        </p:nvSpPr>
        <p:spPr/>
        <p:txBody>
          <a:bodyPr/>
          <a:lstStyle>
            <a:lvl1pPr>
              <a:defRPr/>
            </a:lvl1pPr>
          </a:lstStyle>
          <a:p>
            <a:pPr lvl="0"/>
            <a:r>
              <a:rPr lang="en-GB"/>
              <a:t>10/9/2021</a:t>
            </a:r>
          </a:p>
        </p:txBody>
      </p:sp>
      <p:sp>
        <p:nvSpPr>
          <p:cNvPr id="5" name="Footer Placeholder 4">
            <a:extLst>
              <a:ext uri="{FF2B5EF4-FFF2-40B4-BE49-F238E27FC236}">
                <a16:creationId xmlns:a16="http://schemas.microsoft.com/office/drawing/2014/main" id="{665E6A6F-38E2-3B9C-E9A3-3E6BFE557C03}"/>
              </a:ext>
            </a:extLst>
          </p:cNvPr>
          <p:cNvSpPr txBox="1">
            <a:spLocks noGrp="1"/>
          </p:cNvSpPr>
          <p:nvPr>
            <p:ph type="ftr" sz="quarter" idx="9"/>
          </p:nvPr>
        </p:nvSpPr>
        <p:spPr/>
        <p:txBody>
          <a:bodyPr/>
          <a:lstStyle>
            <a:lvl1pPr>
              <a:defRPr/>
            </a:lvl1pPr>
          </a:lstStyle>
          <a:p>
            <a:pPr lvl="0"/>
            <a:r>
              <a:rPr lang="en-GB"/>
              <a:t>PRESENTATION TITLE</a:t>
            </a:r>
          </a:p>
        </p:txBody>
      </p:sp>
      <p:sp>
        <p:nvSpPr>
          <p:cNvPr id="6" name="Slide Number Placeholder 5">
            <a:extLst>
              <a:ext uri="{FF2B5EF4-FFF2-40B4-BE49-F238E27FC236}">
                <a16:creationId xmlns:a16="http://schemas.microsoft.com/office/drawing/2014/main" id="{2AB805E9-82BF-810D-B715-5A19E47AAE85}"/>
              </a:ext>
            </a:extLst>
          </p:cNvPr>
          <p:cNvSpPr txBox="1">
            <a:spLocks noGrp="1"/>
          </p:cNvSpPr>
          <p:nvPr>
            <p:ph type="sldNum" sz="quarter" idx="8"/>
          </p:nvPr>
        </p:nvSpPr>
        <p:spPr/>
        <p:txBody>
          <a:bodyPr/>
          <a:lstStyle>
            <a:lvl1pPr>
              <a:defRPr/>
            </a:lvl1pPr>
          </a:lstStyle>
          <a:p>
            <a:pPr lvl="0"/>
            <a:fld id="{04E7DE88-0CCD-4731-86F2-CC73CD5E225D}" type="slidenum">
              <a:t>‹#›</a:t>
            </a:fld>
            <a:endParaRPr lang="en-GB"/>
          </a:p>
        </p:txBody>
      </p:sp>
    </p:spTree>
    <p:extLst>
      <p:ext uri="{BB962C8B-B14F-4D97-AF65-F5344CB8AC3E}">
        <p14:creationId xmlns:p14="http://schemas.microsoft.com/office/powerpoint/2010/main" val="49328085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908AE-A0E0-6BB0-A91D-D77F18D4D886}"/>
              </a:ext>
            </a:extLst>
          </p:cNvPr>
          <p:cNvSpPr txBox="1">
            <a:spLocks noGrp="1"/>
          </p:cNvSpPr>
          <p:nvPr>
            <p:ph type="title"/>
          </p:nvPr>
        </p:nvSpPr>
        <p:spPr>
          <a:xfrm>
            <a:off x="931334" y="609603"/>
            <a:ext cx="8094131" cy="3022604"/>
          </a:xfrm>
        </p:spPr>
        <p:txBody>
          <a:bodyPr anchor="ctr"/>
          <a:lstStyle>
            <a:lvl1pPr>
              <a:defRPr sz="4400"/>
            </a:lvl1pPr>
          </a:lstStyle>
          <a:p>
            <a:pPr lvl="0"/>
            <a:r>
              <a:rPr lang="en-US"/>
              <a:t>Click to edit Master title style</a:t>
            </a:r>
          </a:p>
        </p:txBody>
      </p:sp>
      <p:sp>
        <p:nvSpPr>
          <p:cNvPr id="3" name="Text Placeholder 9">
            <a:extLst>
              <a:ext uri="{FF2B5EF4-FFF2-40B4-BE49-F238E27FC236}">
                <a16:creationId xmlns:a16="http://schemas.microsoft.com/office/drawing/2014/main" id="{0D62A704-15B8-0D59-7CC0-2C6B59F3AB6C}"/>
              </a:ext>
            </a:extLst>
          </p:cNvPr>
          <p:cNvSpPr txBox="1">
            <a:spLocks noGrp="1"/>
          </p:cNvSpPr>
          <p:nvPr>
            <p:ph type="body" idx="4294967295"/>
          </p:nvPr>
        </p:nvSpPr>
        <p:spPr>
          <a:xfrm>
            <a:off x="677332" y="4013201"/>
            <a:ext cx="8596667" cy="514249"/>
          </a:xfrm>
        </p:spPr>
        <p:txBody>
          <a:bodyPr anchor="b">
            <a:noAutofit/>
          </a:bodyPr>
          <a:lstStyle>
            <a:lvl1pPr marL="0" indent="0">
              <a:buNone/>
              <a:defRPr sz="2400"/>
            </a:lvl1pPr>
          </a:lstStyle>
          <a:p>
            <a:pPr lvl="0"/>
            <a:r>
              <a:rPr lang="en-US"/>
              <a:t>Click to edit Master text styles</a:t>
            </a:r>
          </a:p>
        </p:txBody>
      </p:sp>
      <p:sp>
        <p:nvSpPr>
          <p:cNvPr id="4" name="Text Placeholder 2">
            <a:extLst>
              <a:ext uri="{FF2B5EF4-FFF2-40B4-BE49-F238E27FC236}">
                <a16:creationId xmlns:a16="http://schemas.microsoft.com/office/drawing/2014/main" id="{7426C118-22F5-831C-3BB1-0648E71F7DD1}"/>
              </a:ext>
            </a:extLst>
          </p:cNvPr>
          <p:cNvSpPr txBox="1">
            <a:spLocks noGrp="1"/>
          </p:cNvSpPr>
          <p:nvPr>
            <p:ph type="body" idx="4294967295"/>
          </p:nvPr>
        </p:nvSpPr>
        <p:spPr>
          <a:xfrm>
            <a:off x="677332" y="4527450"/>
            <a:ext cx="8596667" cy="1513917"/>
          </a:xfrm>
        </p:spPr>
        <p:txBody>
          <a:bodyPr/>
          <a:lstStyle>
            <a:lvl1pPr marL="0" indent="0">
              <a:buNone/>
              <a:defRPr>
                <a:solidFill>
                  <a:srgbClr val="7F7F7F"/>
                </a:solidFill>
              </a:defRPr>
            </a:lvl1pPr>
          </a:lstStyle>
          <a:p>
            <a:pPr lvl="0"/>
            <a:r>
              <a:rPr lang="en-US"/>
              <a:t>Click to edit Master text styles</a:t>
            </a:r>
          </a:p>
        </p:txBody>
      </p:sp>
      <p:sp>
        <p:nvSpPr>
          <p:cNvPr id="5" name="Date Placeholder 3">
            <a:extLst>
              <a:ext uri="{FF2B5EF4-FFF2-40B4-BE49-F238E27FC236}">
                <a16:creationId xmlns:a16="http://schemas.microsoft.com/office/drawing/2014/main" id="{C0D84136-E692-629B-AC1F-1977003FCCAB}"/>
              </a:ext>
            </a:extLst>
          </p:cNvPr>
          <p:cNvSpPr txBox="1">
            <a:spLocks noGrp="1"/>
          </p:cNvSpPr>
          <p:nvPr>
            <p:ph type="dt" sz="half" idx="7"/>
          </p:nvPr>
        </p:nvSpPr>
        <p:spPr/>
        <p:txBody>
          <a:bodyPr/>
          <a:lstStyle>
            <a:lvl1pPr>
              <a:defRPr/>
            </a:lvl1pPr>
          </a:lstStyle>
          <a:p>
            <a:pPr lvl="0"/>
            <a:r>
              <a:rPr lang="en-GB"/>
              <a:t>10/9/2021</a:t>
            </a:r>
          </a:p>
        </p:txBody>
      </p:sp>
      <p:sp>
        <p:nvSpPr>
          <p:cNvPr id="6" name="Footer Placeholder 4">
            <a:extLst>
              <a:ext uri="{FF2B5EF4-FFF2-40B4-BE49-F238E27FC236}">
                <a16:creationId xmlns:a16="http://schemas.microsoft.com/office/drawing/2014/main" id="{C9D1BD76-5896-0C13-B632-71DDB2B186F7}"/>
              </a:ext>
            </a:extLst>
          </p:cNvPr>
          <p:cNvSpPr txBox="1">
            <a:spLocks noGrp="1"/>
          </p:cNvSpPr>
          <p:nvPr>
            <p:ph type="ftr" sz="quarter" idx="9"/>
          </p:nvPr>
        </p:nvSpPr>
        <p:spPr/>
        <p:txBody>
          <a:bodyPr/>
          <a:lstStyle>
            <a:lvl1pPr>
              <a:defRPr/>
            </a:lvl1pPr>
          </a:lstStyle>
          <a:p>
            <a:pPr lvl="0"/>
            <a:r>
              <a:rPr lang="en-GB"/>
              <a:t>PRESENTATION TITLE</a:t>
            </a:r>
          </a:p>
        </p:txBody>
      </p:sp>
      <p:sp>
        <p:nvSpPr>
          <p:cNvPr id="7" name="Slide Number Placeholder 5">
            <a:extLst>
              <a:ext uri="{FF2B5EF4-FFF2-40B4-BE49-F238E27FC236}">
                <a16:creationId xmlns:a16="http://schemas.microsoft.com/office/drawing/2014/main" id="{81939A43-A5CC-717F-A5A8-329CB3F13669}"/>
              </a:ext>
            </a:extLst>
          </p:cNvPr>
          <p:cNvSpPr txBox="1">
            <a:spLocks noGrp="1"/>
          </p:cNvSpPr>
          <p:nvPr>
            <p:ph type="sldNum" sz="quarter" idx="8"/>
          </p:nvPr>
        </p:nvSpPr>
        <p:spPr/>
        <p:txBody>
          <a:bodyPr/>
          <a:lstStyle>
            <a:lvl1pPr>
              <a:defRPr/>
            </a:lvl1pPr>
          </a:lstStyle>
          <a:p>
            <a:pPr lvl="0"/>
            <a:fld id="{B0548414-A0D5-49A2-8457-38E736E5BC23}" type="slidenum">
              <a:t>‹#›</a:t>
            </a:fld>
            <a:endParaRPr lang="en-GB"/>
          </a:p>
        </p:txBody>
      </p:sp>
      <p:sp>
        <p:nvSpPr>
          <p:cNvPr id="8" name="TextBox 23">
            <a:extLst>
              <a:ext uri="{FF2B5EF4-FFF2-40B4-BE49-F238E27FC236}">
                <a16:creationId xmlns:a16="http://schemas.microsoft.com/office/drawing/2014/main" id="{D48E43C0-3D99-A3A5-42AD-495E727F70E3}"/>
              </a:ext>
            </a:extLst>
          </p:cNvPr>
          <p:cNvSpPr txBox="1"/>
          <p:nvPr/>
        </p:nvSpPr>
        <p:spPr>
          <a:xfrm>
            <a:off x="541873" y="790379"/>
            <a:ext cx="609603" cy="584777"/>
          </a:xfrm>
          <a:prstGeom prst="rect">
            <a:avLst/>
          </a:prstGeom>
          <a:noFill/>
          <a:ln cap="flat">
            <a:noFill/>
          </a:ln>
        </p:spPr>
        <p:txBody>
          <a:bodyPr vert="horz" wrap="square" lIns="91440" tIns="45720" rIns="91440" bIns="45720" anchor="ctr"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8000" b="0" i="0" u="none" strike="noStrike" kern="1200" cap="none" spc="0" baseline="0">
                <a:solidFill>
                  <a:srgbClr val="9FE0F5"/>
                </a:solidFill>
                <a:uFillTx/>
                <a:latin typeface="Arial"/>
              </a:rPr>
              <a:t>“</a:t>
            </a:r>
          </a:p>
        </p:txBody>
      </p:sp>
      <p:sp>
        <p:nvSpPr>
          <p:cNvPr id="9" name="TextBox 24">
            <a:extLst>
              <a:ext uri="{FF2B5EF4-FFF2-40B4-BE49-F238E27FC236}">
                <a16:creationId xmlns:a16="http://schemas.microsoft.com/office/drawing/2014/main" id="{71C8847F-68FF-F42A-AE6D-6AE7B4FC588B}"/>
              </a:ext>
            </a:extLst>
          </p:cNvPr>
          <p:cNvSpPr txBox="1"/>
          <p:nvPr/>
        </p:nvSpPr>
        <p:spPr>
          <a:xfrm>
            <a:off x="8893015" y="2886559"/>
            <a:ext cx="609603" cy="584777"/>
          </a:xfrm>
          <a:prstGeom prst="rect">
            <a:avLst/>
          </a:prstGeom>
          <a:noFill/>
          <a:ln cap="flat">
            <a:noFill/>
          </a:ln>
        </p:spPr>
        <p:txBody>
          <a:bodyPr vert="horz" wrap="square" lIns="91440" tIns="45720" rIns="91440" bIns="45720" anchor="ctr" anchorCtr="0" compatLnSpc="1">
            <a:noAutofit/>
          </a:bodyPr>
          <a:lstStyle/>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US" sz="8000" b="0" i="0" u="none" strike="noStrike" kern="1200" cap="none" spc="0" baseline="0">
                <a:solidFill>
                  <a:srgbClr val="9FE0F5"/>
                </a:solidFill>
                <a:uFillTx/>
                <a:latin typeface="Arial"/>
              </a:rPr>
              <a:t>”</a:t>
            </a:r>
          </a:p>
        </p:txBody>
      </p:sp>
    </p:spTree>
    <p:extLst>
      <p:ext uri="{BB962C8B-B14F-4D97-AF65-F5344CB8AC3E}">
        <p14:creationId xmlns:p14="http://schemas.microsoft.com/office/powerpoint/2010/main" val="3704836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1DE9EF-3BAB-4D62-298B-0A2AC42B50CE}"/>
              </a:ext>
            </a:extLst>
          </p:cNvPr>
          <p:cNvSpPr txBox="1">
            <a:spLocks noGrp="1"/>
          </p:cNvSpPr>
          <p:nvPr>
            <p:ph type="title"/>
          </p:nvPr>
        </p:nvSpPr>
        <p:spPr>
          <a:xfrm>
            <a:off x="685800" y="609603"/>
            <a:ext cx="8588200" cy="3022604"/>
          </a:xfrm>
        </p:spPr>
        <p:txBody>
          <a:bodyPr anchor="ctr"/>
          <a:lstStyle>
            <a:lvl1pPr>
              <a:defRPr sz="4400"/>
            </a:lvl1pPr>
          </a:lstStyle>
          <a:p>
            <a:pPr lvl="0"/>
            <a:r>
              <a:rPr lang="en-US"/>
              <a:t>Click to edit Master title style</a:t>
            </a:r>
          </a:p>
        </p:txBody>
      </p:sp>
      <p:sp>
        <p:nvSpPr>
          <p:cNvPr id="3" name="Text Placeholder 9">
            <a:extLst>
              <a:ext uri="{FF2B5EF4-FFF2-40B4-BE49-F238E27FC236}">
                <a16:creationId xmlns:a16="http://schemas.microsoft.com/office/drawing/2014/main" id="{12E72945-37E7-5F2C-057B-6C12B56C4963}"/>
              </a:ext>
            </a:extLst>
          </p:cNvPr>
          <p:cNvSpPr txBox="1">
            <a:spLocks noGrp="1"/>
          </p:cNvSpPr>
          <p:nvPr>
            <p:ph type="body" idx="4294967295"/>
          </p:nvPr>
        </p:nvSpPr>
        <p:spPr>
          <a:xfrm>
            <a:off x="677332" y="4013201"/>
            <a:ext cx="8596667" cy="514249"/>
          </a:xfrm>
        </p:spPr>
        <p:txBody>
          <a:bodyPr anchor="b">
            <a:noAutofit/>
          </a:bodyPr>
          <a:lstStyle>
            <a:lvl1pPr marL="0" indent="0">
              <a:buNone/>
              <a:defRPr sz="2400">
                <a:solidFill>
                  <a:srgbClr val="5FCBEF"/>
                </a:solidFill>
              </a:defRPr>
            </a:lvl1pPr>
          </a:lstStyle>
          <a:p>
            <a:pPr lvl="0"/>
            <a:r>
              <a:rPr lang="en-US"/>
              <a:t>Click to edit Master text styles</a:t>
            </a:r>
          </a:p>
        </p:txBody>
      </p:sp>
      <p:sp>
        <p:nvSpPr>
          <p:cNvPr id="4" name="Text Placeholder 2">
            <a:extLst>
              <a:ext uri="{FF2B5EF4-FFF2-40B4-BE49-F238E27FC236}">
                <a16:creationId xmlns:a16="http://schemas.microsoft.com/office/drawing/2014/main" id="{9A11C054-6B43-3A04-8118-19B2202D3BB7}"/>
              </a:ext>
            </a:extLst>
          </p:cNvPr>
          <p:cNvSpPr txBox="1">
            <a:spLocks noGrp="1"/>
          </p:cNvSpPr>
          <p:nvPr>
            <p:ph type="body" idx="4294967295"/>
          </p:nvPr>
        </p:nvSpPr>
        <p:spPr>
          <a:xfrm>
            <a:off x="677332" y="4527450"/>
            <a:ext cx="8596667" cy="1513917"/>
          </a:xfrm>
        </p:spPr>
        <p:txBody>
          <a:bodyPr/>
          <a:lstStyle>
            <a:lvl1pPr marL="0" indent="0">
              <a:buNone/>
              <a:defRPr>
                <a:solidFill>
                  <a:srgbClr val="7F7F7F"/>
                </a:solidFill>
              </a:defRPr>
            </a:lvl1pPr>
          </a:lstStyle>
          <a:p>
            <a:pPr lvl="0"/>
            <a:r>
              <a:rPr lang="en-US"/>
              <a:t>Click to edit Master text styles</a:t>
            </a:r>
          </a:p>
        </p:txBody>
      </p:sp>
      <p:sp>
        <p:nvSpPr>
          <p:cNvPr id="5" name="Date Placeholder 3">
            <a:extLst>
              <a:ext uri="{FF2B5EF4-FFF2-40B4-BE49-F238E27FC236}">
                <a16:creationId xmlns:a16="http://schemas.microsoft.com/office/drawing/2014/main" id="{E4B42FC5-8F5D-1157-4459-D8ACD494C9A5}"/>
              </a:ext>
            </a:extLst>
          </p:cNvPr>
          <p:cNvSpPr txBox="1">
            <a:spLocks noGrp="1"/>
          </p:cNvSpPr>
          <p:nvPr>
            <p:ph type="dt" sz="half" idx="7"/>
          </p:nvPr>
        </p:nvSpPr>
        <p:spPr/>
        <p:txBody>
          <a:bodyPr/>
          <a:lstStyle>
            <a:lvl1pPr>
              <a:defRPr/>
            </a:lvl1pPr>
          </a:lstStyle>
          <a:p>
            <a:pPr lvl="0"/>
            <a:r>
              <a:rPr lang="en-GB"/>
              <a:t>10/9/2021</a:t>
            </a:r>
          </a:p>
        </p:txBody>
      </p:sp>
      <p:sp>
        <p:nvSpPr>
          <p:cNvPr id="6" name="Footer Placeholder 4">
            <a:extLst>
              <a:ext uri="{FF2B5EF4-FFF2-40B4-BE49-F238E27FC236}">
                <a16:creationId xmlns:a16="http://schemas.microsoft.com/office/drawing/2014/main" id="{54B559EA-3719-709A-B23D-5C84C96FAC85}"/>
              </a:ext>
            </a:extLst>
          </p:cNvPr>
          <p:cNvSpPr txBox="1">
            <a:spLocks noGrp="1"/>
          </p:cNvSpPr>
          <p:nvPr>
            <p:ph type="ftr" sz="quarter" idx="9"/>
          </p:nvPr>
        </p:nvSpPr>
        <p:spPr/>
        <p:txBody>
          <a:bodyPr/>
          <a:lstStyle>
            <a:lvl1pPr>
              <a:defRPr/>
            </a:lvl1pPr>
          </a:lstStyle>
          <a:p>
            <a:pPr lvl="0"/>
            <a:r>
              <a:rPr lang="en-GB"/>
              <a:t>PRESENTATION TITLE</a:t>
            </a:r>
          </a:p>
        </p:txBody>
      </p:sp>
      <p:sp>
        <p:nvSpPr>
          <p:cNvPr id="7" name="Slide Number Placeholder 5">
            <a:extLst>
              <a:ext uri="{FF2B5EF4-FFF2-40B4-BE49-F238E27FC236}">
                <a16:creationId xmlns:a16="http://schemas.microsoft.com/office/drawing/2014/main" id="{8ACC3C2B-8348-0DE0-3B9C-046212531E28}"/>
              </a:ext>
            </a:extLst>
          </p:cNvPr>
          <p:cNvSpPr txBox="1">
            <a:spLocks noGrp="1"/>
          </p:cNvSpPr>
          <p:nvPr>
            <p:ph type="sldNum" sz="quarter" idx="8"/>
          </p:nvPr>
        </p:nvSpPr>
        <p:spPr/>
        <p:txBody>
          <a:bodyPr/>
          <a:lstStyle>
            <a:lvl1pPr>
              <a:defRPr/>
            </a:lvl1pPr>
          </a:lstStyle>
          <a:p>
            <a:pPr lvl="0"/>
            <a:fld id="{740853B5-B2A6-43A4-B604-D32190117AB0}" type="slidenum">
              <a:t>‹#›</a:t>
            </a:fld>
            <a:endParaRPr lang="en-GB"/>
          </a:p>
        </p:txBody>
      </p:sp>
    </p:spTree>
    <p:extLst>
      <p:ext uri="{BB962C8B-B14F-4D97-AF65-F5344CB8AC3E}">
        <p14:creationId xmlns:p14="http://schemas.microsoft.com/office/powerpoint/2010/main" val="302272504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CF82C1-69B2-2BE1-2634-4955E4124730}"/>
              </a:ext>
            </a:extLst>
          </p:cNvPr>
          <p:cNvSpPr txBox="1">
            <a:spLocks noGrp="1"/>
          </p:cNvSpPr>
          <p:nvPr>
            <p:ph type="title"/>
          </p:nvPr>
        </p:nvSpPr>
        <p:spPr/>
        <p:txBody>
          <a:bodyPr/>
          <a:lstStyle>
            <a:lvl1pPr>
              <a:defRPr/>
            </a:lvl1pPr>
          </a:lstStyle>
          <a:p>
            <a:pPr lvl="0"/>
            <a:r>
              <a:rPr lang="en-US"/>
              <a:t>Click to edit Master title style</a:t>
            </a:r>
          </a:p>
        </p:txBody>
      </p:sp>
      <p:sp>
        <p:nvSpPr>
          <p:cNvPr id="3" name="Vertical Text Placeholder 2">
            <a:extLst>
              <a:ext uri="{FF2B5EF4-FFF2-40B4-BE49-F238E27FC236}">
                <a16:creationId xmlns:a16="http://schemas.microsoft.com/office/drawing/2014/main" id="{3B54B805-B1B3-0879-DF3F-6B3B08C1DDB2}"/>
              </a:ext>
            </a:extLst>
          </p:cNvPr>
          <p:cNvSpPr txBox="1">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0FE17B-D175-F363-DC78-52B6676F4162}"/>
              </a:ext>
            </a:extLst>
          </p:cNvPr>
          <p:cNvSpPr txBox="1">
            <a:spLocks noGrp="1"/>
          </p:cNvSpPr>
          <p:nvPr>
            <p:ph type="dt" sz="half" idx="7"/>
          </p:nvPr>
        </p:nvSpPr>
        <p:spPr/>
        <p:txBody>
          <a:bodyPr/>
          <a:lstStyle>
            <a:lvl1pPr>
              <a:defRPr/>
            </a:lvl1pPr>
          </a:lstStyle>
          <a:p>
            <a:pPr lvl="0"/>
            <a:r>
              <a:rPr lang="en-GB"/>
              <a:t>10/9/2021</a:t>
            </a:r>
          </a:p>
        </p:txBody>
      </p:sp>
      <p:sp>
        <p:nvSpPr>
          <p:cNvPr id="5" name="Footer Placeholder 4">
            <a:extLst>
              <a:ext uri="{FF2B5EF4-FFF2-40B4-BE49-F238E27FC236}">
                <a16:creationId xmlns:a16="http://schemas.microsoft.com/office/drawing/2014/main" id="{2A7862C3-7E9E-94E7-15A4-8C5D34340C35}"/>
              </a:ext>
            </a:extLst>
          </p:cNvPr>
          <p:cNvSpPr txBox="1">
            <a:spLocks noGrp="1"/>
          </p:cNvSpPr>
          <p:nvPr>
            <p:ph type="ftr" sz="quarter" idx="9"/>
          </p:nvPr>
        </p:nvSpPr>
        <p:spPr/>
        <p:txBody>
          <a:bodyPr/>
          <a:lstStyle>
            <a:lvl1pPr>
              <a:defRPr/>
            </a:lvl1pPr>
          </a:lstStyle>
          <a:p>
            <a:pPr lvl="0"/>
            <a:r>
              <a:rPr lang="en-GB"/>
              <a:t>PRESENTATION TITLE</a:t>
            </a:r>
          </a:p>
        </p:txBody>
      </p:sp>
      <p:sp>
        <p:nvSpPr>
          <p:cNvPr id="6" name="Slide Number Placeholder 5">
            <a:extLst>
              <a:ext uri="{FF2B5EF4-FFF2-40B4-BE49-F238E27FC236}">
                <a16:creationId xmlns:a16="http://schemas.microsoft.com/office/drawing/2014/main" id="{60FEE089-E3D7-7F5F-A531-EADFF26FE478}"/>
              </a:ext>
            </a:extLst>
          </p:cNvPr>
          <p:cNvSpPr txBox="1">
            <a:spLocks noGrp="1"/>
          </p:cNvSpPr>
          <p:nvPr>
            <p:ph type="sldNum" sz="quarter" idx="8"/>
          </p:nvPr>
        </p:nvSpPr>
        <p:spPr/>
        <p:txBody>
          <a:bodyPr/>
          <a:lstStyle>
            <a:lvl1pPr>
              <a:defRPr/>
            </a:lvl1pPr>
          </a:lstStyle>
          <a:p>
            <a:pPr lvl="0"/>
            <a:fld id="{4049E98A-C1B3-423E-A3F6-D9E41FF1207D}" type="slidenum">
              <a:t>‹#›</a:t>
            </a:fld>
            <a:endParaRPr lang="en-GB"/>
          </a:p>
        </p:txBody>
      </p:sp>
    </p:spTree>
    <p:extLst>
      <p:ext uri="{BB962C8B-B14F-4D97-AF65-F5344CB8AC3E}">
        <p14:creationId xmlns:p14="http://schemas.microsoft.com/office/powerpoint/2010/main" val="26621515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0B4A43F-16BB-DAA7-CBD2-E5988A7C8A1A}"/>
              </a:ext>
            </a:extLst>
          </p:cNvPr>
          <p:cNvSpPr txBox="1">
            <a:spLocks noGrp="1"/>
          </p:cNvSpPr>
          <p:nvPr>
            <p:ph type="title" orient="vert"/>
          </p:nvPr>
        </p:nvSpPr>
        <p:spPr>
          <a:xfrm>
            <a:off x="7967670" y="609603"/>
            <a:ext cx="1304739" cy="5251454"/>
          </a:xfrm>
        </p:spPr>
        <p:txBody>
          <a:bodyPr vert="eaVert" anchor="ctr"/>
          <a:lstStyle>
            <a:lvl1pPr>
              <a:defRPr/>
            </a:lvl1pPr>
          </a:lstStyle>
          <a:p>
            <a:pPr lvl="0"/>
            <a:r>
              <a:rPr lang="en-US"/>
              <a:t>Click to edit Master title style</a:t>
            </a:r>
          </a:p>
        </p:txBody>
      </p:sp>
      <p:sp>
        <p:nvSpPr>
          <p:cNvPr id="3" name="Vertical Text Placeholder 2">
            <a:extLst>
              <a:ext uri="{FF2B5EF4-FFF2-40B4-BE49-F238E27FC236}">
                <a16:creationId xmlns:a16="http://schemas.microsoft.com/office/drawing/2014/main" id="{000443DB-A027-6DDE-13AB-FF5F4F44FD83}"/>
              </a:ext>
            </a:extLst>
          </p:cNvPr>
          <p:cNvSpPr txBox="1">
            <a:spLocks noGrp="1"/>
          </p:cNvSpPr>
          <p:nvPr>
            <p:ph type="body" orient="vert" idx="1"/>
          </p:nvPr>
        </p:nvSpPr>
        <p:spPr>
          <a:xfrm>
            <a:off x="677332" y="609603"/>
            <a:ext cx="7060146" cy="5251454"/>
          </a:xfrm>
        </p:spPr>
        <p:txBody>
          <a:bodyPr vert="eaVert"/>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ACC639-9E20-C168-8B03-F92E0CD21880}"/>
              </a:ext>
            </a:extLst>
          </p:cNvPr>
          <p:cNvSpPr txBox="1">
            <a:spLocks noGrp="1"/>
          </p:cNvSpPr>
          <p:nvPr>
            <p:ph type="dt" sz="half" idx="7"/>
          </p:nvPr>
        </p:nvSpPr>
        <p:spPr/>
        <p:txBody>
          <a:bodyPr/>
          <a:lstStyle>
            <a:lvl1pPr>
              <a:defRPr/>
            </a:lvl1pPr>
          </a:lstStyle>
          <a:p>
            <a:pPr lvl="0"/>
            <a:r>
              <a:rPr lang="en-GB"/>
              <a:t>10/9/2021</a:t>
            </a:r>
          </a:p>
        </p:txBody>
      </p:sp>
      <p:sp>
        <p:nvSpPr>
          <p:cNvPr id="5" name="Footer Placeholder 4">
            <a:extLst>
              <a:ext uri="{FF2B5EF4-FFF2-40B4-BE49-F238E27FC236}">
                <a16:creationId xmlns:a16="http://schemas.microsoft.com/office/drawing/2014/main" id="{9FBE63C0-3975-20AB-9681-F01DC46190C4}"/>
              </a:ext>
            </a:extLst>
          </p:cNvPr>
          <p:cNvSpPr txBox="1">
            <a:spLocks noGrp="1"/>
          </p:cNvSpPr>
          <p:nvPr>
            <p:ph type="ftr" sz="quarter" idx="9"/>
          </p:nvPr>
        </p:nvSpPr>
        <p:spPr/>
        <p:txBody>
          <a:bodyPr/>
          <a:lstStyle>
            <a:lvl1pPr>
              <a:defRPr/>
            </a:lvl1pPr>
          </a:lstStyle>
          <a:p>
            <a:pPr lvl="0"/>
            <a:r>
              <a:rPr lang="en-GB"/>
              <a:t>PRESENTATION TITLE</a:t>
            </a:r>
          </a:p>
        </p:txBody>
      </p:sp>
      <p:sp>
        <p:nvSpPr>
          <p:cNvPr id="6" name="Slide Number Placeholder 5">
            <a:extLst>
              <a:ext uri="{FF2B5EF4-FFF2-40B4-BE49-F238E27FC236}">
                <a16:creationId xmlns:a16="http://schemas.microsoft.com/office/drawing/2014/main" id="{FB8115D1-993B-2ED4-79A3-6E9D971584B0}"/>
              </a:ext>
            </a:extLst>
          </p:cNvPr>
          <p:cNvSpPr txBox="1">
            <a:spLocks noGrp="1"/>
          </p:cNvSpPr>
          <p:nvPr>
            <p:ph type="sldNum" sz="quarter" idx="8"/>
          </p:nvPr>
        </p:nvSpPr>
        <p:spPr/>
        <p:txBody>
          <a:bodyPr/>
          <a:lstStyle>
            <a:lvl1pPr>
              <a:defRPr/>
            </a:lvl1pPr>
          </a:lstStyle>
          <a:p>
            <a:pPr lvl="0"/>
            <a:fld id="{9778921F-0FCA-4D84-93D7-4ABECB6D3882}" type="slidenum">
              <a:t>‹#›</a:t>
            </a:fld>
            <a:endParaRPr lang="en-GB"/>
          </a:p>
        </p:txBody>
      </p:sp>
    </p:spTree>
    <p:extLst>
      <p:ext uri="{BB962C8B-B14F-4D97-AF65-F5344CB8AC3E}">
        <p14:creationId xmlns:p14="http://schemas.microsoft.com/office/powerpoint/2010/main" val="24100635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2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EF581-44C2-C322-19E4-59DD61BBF310}"/>
              </a:ext>
            </a:extLst>
          </p:cNvPr>
          <p:cNvSpPr txBox="1">
            <a:spLocks noGrp="1"/>
          </p:cNvSpPr>
          <p:nvPr>
            <p:ph type="title"/>
          </p:nvPr>
        </p:nvSpPr>
        <p:spPr>
          <a:xfrm>
            <a:off x="1167487" y="381003"/>
            <a:ext cx="9779178" cy="1325559"/>
          </a:xfrm>
        </p:spPr>
        <p:txBody>
          <a:bodyPr anchor="b"/>
          <a:lstStyle>
            <a:lvl1pPr>
              <a:defRPr sz="4800" b="1"/>
            </a:lvl1pPr>
          </a:lstStyle>
          <a:p>
            <a:pPr lvl="0"/>
            <a:r>
              <a:rPr lang="en-US"/>
              <a:t>Click to edit Master title style</a:t>
            </a:r>
            <a:endParaRPr lang="en-GB"/>
          </a:p>
        </p:txBody>
      </p:sp>
      <p:sp>
        <p:nvSpPr>
          <p:cNvPr id="3" name="Content Placeholder 2">
            <a:extLst>
              <a:ext uri="{FF2B5EF4-FFF2-40B4-BE49-F238E27FC236}">
                <a16:creationId xmlns:a16="http://schemas.microsoft.com/office/drawing/2014/main" id="{A12FBC6F-3B2D-51D9-5B20-37217D7647A6}"/>
              </a:ext>
            </a:extLst>
          </p:cNvPr>
          <p:cNvSpPr txBox="1">
            <a:spLocks noGrp="1"/>
          </p:cNvSpPr>
          <p:nvPr>
            <p:ph idx="1"/>
          </p:nvPr>
        </p:nvSpPr>
        <p:spPr>
          <a:xfrm>
            <a:off x="1167496" y="2528206"/>
            <a:ext cx="4663440" cy="2828614"/>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3C915A1-7C98-BC96-9B03-78F7B7329E8F}"/>
              </a:ext>
            </a:extLst>
          </p:cNvPr>
          <p:cNvSpPr txBox="1">
            <a:spLocks noGrp="1"/>
          </p:cNvSpPr>
          <p:nvPr>
            <p:ph type="dt" sz="half" idx="7"/>
          </p:nvPr>
        </p:nvSpPr>
        <p:spPr/>
        <p:txBody>
          <a:bodyPr/>
          <a:lstStyle>
            <a:lvl1pPr>
              <a:defRPr>
                <a:solidFill>
                  <a:srgbClr val="637183"/>
                </a:solidFill>
              </a:defRPr>
            </a:lvl1pPr>
          </a:lstStyle>
          <a:p>
            <a:pPr lvl="0"/>
            <a:r>
              <a:rPr lang="en-GB"/>
              <a:t>10/9/2021</a:t>
            </a:r>
          </a:p>
        </p:txBody>
      </p:sp>
      <p:sp>
        <p:nvSpPr>
          <p:cNvPr id="5" name="Footer Placeholder 4">
            <a:extLst>
              <a:ext uri="{FF2B5EF4-FFF2-40B4-BE49-F238E27FC236}">
                <a16:creationId xmlns:a16="http://schemas.microsoft.com/office/drawing/2014/main" id="{B7C9C3C7-FF9A-BAF7-C38E-C0BDF3361AEA}"/>
              </a:ext>
            </a:extLst>
          </p:cNvPr>
          <p:cNvSpPr txBox="1">
            <a:spLocks noGrp="1"/>
          </p:cNvSpPr>
          <p:nvPr>
            <p:ph type="ftr" sz="quarter" idx="9"/>
          </p:nvPr>
        </p:nvSpPr>
        <p:spPr/>
        <p:txBody>
          <a:bodyPr/>
          <a:lstStyle>
            <a:lvl1pPr>
              <a:defRPr>
                <a:solidFill>
                  <a:srgbClr val="637183"/>
                </a:solidFill>
              </a:defRPr>
            </a:lvl1pPr>
          </a:lstStyle>
          <a:p>
            <a:pPr lvl="0"/>
            <a:r>
              <a:rPr lang="en-GB"/>
              <a:t>PRESENTATION TITLE</a:t>
            </a:r>
          </a:p>
        </p:txBody>
      </p:sp>
      <p:sp>
        <p:nvSpPr>
          <p:cNvPr id="6" name="Slide Number Placeholder 5">
            <a:extLst>
              <a:ext uri="{FF2B5EF4-FFF2-40B4-BE49-F238E27FC236}">
                <a16:creationId xmlns:a16="http://schemas.microsoft.com/office/drawing/2014/main" id="{E1AD8098-712D-EFA3-0B7C-BB2BA0DFC1B0}"/>
              </a:ext>
            </a:extLst>
          </p:cNvPr>
          <p:cNvSpPr txBox="1">
            <a:spLocks noGrp="1"/>
          </p:cNvSpPr>
          <p:nvPr>
            <p:ph type="sldNum" sz="quarter" idx="8"/>
          </p:nvPr>
        </p:nvSpPr>
        <p:spPr>
          <a:xfrm>
            <a:off x="10153278" y="6356351"/>
            <a:ext cx="1657724" cy="365129"/>
          </a:xfrm>
        </p:spPr>
        <p:txBody>
          <a:bodyPr/>
          <a:lstStyle>
            <a:lvl1pPr>
              <a:defRPr>
                <a:solidFill>
                  <a:srgbClr val="DAE5EF"/>
                </a:solidFill>
              </a:defRPr>
            </a:lvl1pPr>
          </a:lstStyle>
          <a:p>
            <a:pPr lvl="0"/>
            <a:fld id="{474EC2A4-FF4F-4EDB-9CB0-26523485DA3B}" type="slidenum">
              <a:t>‹#›</a:t>
            </a:fld>
            <a:endParaRPr lang="en-GB"/>
          </a:p>
        </p:txBody>
      </p:sp>
      <p:sp>
        <p:nvSpPr>
          <p:cNvPr id="7" name="Content Placeholder 2">
            <a:extLst>
              <a:ext uri="{FF2B5EF4-FFF2-40B4-BE49-F238E27FC236}">
                <a16:creationId xmlns:a16="http://schemas.microsoft.com/office/drawing/2014/main" id="{8113CA8C-D571-2BDE-03DF-E8A086C0E3EE}"/>
              </a:ext>
            </a:extLst>
          </p:cNvPr>
          <p:cNvSpPr txBox="1">
            <a:spLocks noGrp="1"/>
          </p:cNvSpPr>
          <p:nvPr>
            <p:ph idx="4294967295"/>
          </p:nvPr>
        </p:nvSpPr>
        <p:spPr>
          <a:xfrm>
            <a:off x="6283235" y="2528206"/>
            <a:ext cx="4663440" cy="2828614"/>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Content Placeholder 2">
            <a:extLst>
              <a:ext uri="{FF2B5EF4-FFF2-40B4-BE49-F238E27FC236}">
                <a16:creationId xmlns:a16="http://schemas.microsoft.com/office/drawing/2014/main" id="{C4C48AF9-9E98-0F6C-D7AC-8AB625024432}"/>
              </a:ext>
            </a:extLst>
          </p:cNvPr>
          <p:cNvSpPr txBox="1">
            <a:spLocks noGrp="1"/>
          </p:cNvSpPr>
          <p:nvPr>
            <p:ph idx="4294967295"/>
          </p:nvPr>
        </p:nvSpPr>
        <p:spPr>
          <a:xfrm>
            <a:off x="1167496" y="2005690"/>
            <a:ext cx="4663440" cy="522515"/>
          </a:xfrm>
        </p:spPr>
        <p:txBody>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Content Placeholder 2">
            <a:extLst>
              <a:ext uri="{FF2B5EF4-FFF2-40B4-BE49-F238E27FC236}">
                <a16:creationId xmlns:a16="http://schemas.microsoft.com/office/drawing/2014/main" id="{AEE756C7-B24C-4D0C-95C3-B0FE9E16C93E}"/>
              </a:ext>
            </a:extLst>
          </p:cNvPr>
          <p:cNvSpPr txBox="1">
            <a:spLocks noGrp="1"/>
          </p:cNvSpPr>
          <p:nvPr>
            <p:ph idx="4294967295"/>
          </p:nvPr>
        </p:nvSpPr>
        <p:spPr>
          <a:xfrm>
            <a:off x="6283235" y="2005690"/>
            <a:ext cx="4663440" cy="522515"/>
          </a:xfrm>
        </p:spPr>
        <p:txBody>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Tree>
    <p:extLst>
      <p:ext uri="{BB962C8B-B14F-4D97-AF65-F5344CB8AC3E}">
        <p14:creationId xmlns:p14="http://schemas.microsoft.com/office/powerpoint/2010/main" val="2903123124"/>
      </p:ext>
    </p:extLst>
  </p:cSld>
  <p:clrMapOvr>
    <a:masterClrMapping/>
  </p:clrMapOvr>
  <p:hf sldNum="0" hdr="0" ft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obj" preserve="1">
  <p:cSld name="3 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4DC55B-593D-D4AF-F912-AABD2E690E4D}"/>
              </a:ext>
            </a:extLst>
          </p:cNvPr>
          <p:cNvSpPr txBox="1">
            <a:spLocks noGrp="1"/>
          </p:cNvSpPr>
          <p:nvPr>
            <p:ph type="title"/>
          </p:nvPr>
        </p:nvSpPr>
        <p:spPr>
          <a:xfrm>
            <a:off x="1167487" y="381003"/>
            <a:ext cx="9779178" cy="1325559"/>
          </a:xfrm>
        </p:spPr>
        <p:txBody>
          <a:bodyPr anchor="b"/>
          <a:lstStyle>
            <a:lvl1pPr>
              <a:defRPr sz="4800" b="1"/>
            </a:lvl1pPr>
          </a:lstStyle>
          <a:p>
            <a:pPr lvl="0"/>
            <a:r>
              <a:rPr lang="en-US"/>
              <a:t>Click to edit Master title style</a:t>
            </a:r>
            <a:endParaRPr lang="en-GB"/>
          </a:p>
        </p:txBody>
      </p:sp>
      <p:sp>
        <p:nvSpPr>
          <p:cNvPr id="3" name="Content Placeholder 2">
            <a:extLst>
              <a:ext uri="{FF2B5EF4-FFF2-40B4-BE49-F238E27FC236}">
                <a16:creationId xmlns:a16="http://schemas.microsoft.com/office/drawing/2014/main" id="{CBCD7904-DCC6-6E7A-8651-7E28B873C522}"/>
              </a:ext>
            </a:extLst>
          </p:cNvPr>
          <p:cNvSpPr txBox="1">
            <a:spLocks noGrp="1"/>
          </p:cNvSpPr>
          <p:nvPr>
            <p:ph idx="1"/>
          </p:nvPr>
        </p:nvSpPr>
        <p:spPr>
          <a:xfrm>
            <a:off x="1167487" y="2526313"/>
            <a:ext cx="3218688" cy="2828614"/>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635973E9-295B-20A7-4E6A-BADEF36AFB53}"/>
              </a:ext>
            </a:extLst>
          </p:cNvPr>
          <p:cNvSpPr txBox="1">
            <a:spLocks noGrp="1"/>
          </p:cNvSpPr>
          <p:nvPr>
            <p:ph type="dt" sz="half" idx="7"/>
          </p:nvPr>
        </p:nvSpPr>
        <p:spPr>
          <a:xfrm>
            <a:off x="381003" y="6356351"/>
            <a:ext cx="1767114" cy="365129"/>
          </a:xfrm>
        </p:spPr>
        <p:txBody>
          <a:bodyPr/>
          <a:lstStyle>
            <a:lvl1pPr>
              <a:defRPr>
                <a:solidFill>
                  <a:srgbClr val="DAE5EF"/>
                </a:solidFill>
              </a:defRPr>
            </a:lvl1pPr>
          </a:lstStyle>
          <a:p>
            <a:pPr lvl="0"/>
            <a:r>
              <a:rPr lang="en-GB"/>
              <a:t>10/9/2021</a:t>
            </a:r>
          </a:p>
        </p:txBody>
      </p:sp>
      <p:sp>
        <p:nvSpPr>
          <p:cNvPr id="5" name="Footer Placeholder 4">
            <a:extLst>
              <a:ext uri="{FF2B5EF4-FFF2-40B4-BE49-F238E27FC236}">
                <a16:creationId xmlns:a16="http://schemas.microsoft.com/office/drawing/2014/main" id="{2BAEB07F-2097-48F0-6046-5379A51A3083}"/>
              </a:ext>
            </a:extLst>
          </p:cNvPr>
          <p:cNvSpPr txBox="1">
            <a:spLocks noGrp="1"/>
          </p:cNvSpPr>
          <p:nvPr>
            <p:ph type="ftr" sz="quarter" idx="9"/>
          </p:nvPr>
        </p:nvSpPr>
        <p:spPr/>
        <p:txBody>
          <a:bodyPr/>
          <a:lstStyle>
            <a:lvl1pPr>
              <a:defRPr>
                <a:solidFill>
                  <a:srgbClr val="637183"/>
                </a:solidFill>
              </a:defRPr>
            </a:lvl1pPr>
          </a:lstStyle>
          <a:p>
            <a:pPr lvl="0"/>
            <a:r>
              <a:rPr lang="en-GB"/>
              <a:t>PRESENTATION TITLE</a:t>
            </a:r>
          </a:p>
        </p:txBody>
      </p:sp>
      <p:sp>
        <p:nvSpPr>
          <p:cNvPr id="6" name="Content Placeholder 2">
            <a:extLst>
              <a:ext uri="{FF2B5EF4-FFF2-40B4-BE49-F238E27FC236}">
                <a16:creationId xmlns:a16="http://schemas.microsoft.com/office/drawing/2014/main" id="{3967E78D-3B2B-103A-117E-1432B4DC3333}"/>
              </a:ext>
            </a:extLst>
          </p:cNvPr>
          <p:cNvSpPr txBox="1">
            <a:spLocks noGrp="1"/>
          </p:cNvSpPr>
          <p:nvPr>
            <p:ph idx="4294967295"/>
          </p:nvPr>
        </p:nvSpPr>
        <p:spPr>
          <a:xfrm>
            <a:off x="4683785" y="2526313"/>
            <a:ext cx="3173278" cy="2828614"/>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Content Placeholder 2">
            <a:extLst>
              <a:ext uri="{FF2B5EF4-FFF2-40B4-BE49-F238E27FC236}">
                <a16:creationId xmlns:a16="http://schemas.microsoft.com/office/drawing/2014/main" id="{34E28DF6-1DAC-61F1-CF32-7B4ABAA5C30D}"/>
              </a:ext>
            </a:extLst>
          </p:cNvPr>
          <p:cNvSpPr txBox="1">
            <a:spLocks noGrp="1"/>
          </p:cNvSpPr>
          <p:nvPr>
            <p:ph idx="4294967295"/>
          </p:nvPr>
        </p:nvSpPr>
        <p:spPr>
          <a:xfrm>
            <a:off x="1167496" y="2003807"/>
            <a:ext cx="3173278" cy="522515"/>
          </a:xfrm>
        </p:spPr>
        <p:txBody>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8" name="Content Placeholder 2">
            <a:extLst>
              <a:ext uri="{FF2B5EF4-FFF2-40B4-BE49-F238E27FC236}">
                <a16:creationId xmlns:a16="http://schemas.microsoft.com/office/drawing/2014/main" id="{3DAB32AB-4BD1-E4C0-BBBB-0C4C3355393D}"/>
              </a:ext>
            </a:extLst>
          </p:cNvPr>
          <p:cNvSpPr txBox="1">
            <a:spLocks noGrp="1"/>
          </p:cNvSpPr>
          <p:nvPr>
            <p:ph idx="4294967295"/>
          </p:nvPr>
        </p:nvSpPr>
        <p:spPr>
          <a:xfrm>
            <a:off x="4683785" y="2003807"/>
            <a:ext cx="3173278" cy="522515"/>
          </a:xfrm>
        </p:spPr>
        <p:txBody>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9" name="Content Placeholder 2">
            <a:extLst>
              <a:ext uri="{FF2B5EF4-FFF2-40B4-BE49-F238E27FC236}">
                <a16:creationId xmlns:a16="http://schemas.microsoft.com/office/drawing/2014/main" id="{870BFDE0-3C14-46AD-6160-48FFB2748794}"/>
              </a:ext>
            </a:extLst>
          </p:cNvPr>
          <p:cNvSpPr txBox="1">
            <a:spLocks noGrp="1"/>
          </p:cNvSpPr>
          <p:nvPr>
            <p:ph idx="4294967295"/>
          </p:nvPr>
        </p:nvSpPr>
        <p:spPr>
          <a:xfrm>
            <a:off x="8200083" y="2526313"/>
            <a:ext cx="3173278" cy="2828614"/>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0" name="Content Placeholder 2">
            <a:extLst>
              <a:ext uri="{FF2B5EF4-FFF2-40B4-BE49-F238E27FC236}">
                <a16:creationId xmlns:a16="http://schemas.microsoft.com/office/drawing/2014/main" id="{4D22F325-F1C2-C406-14F5-70E3E562D804}"/>
              </a:ext>
            </a:extLst>
          </p:cNvPr>
          <p:cNvSpPr txBox="1">
            <a:spLocks noGrp="1"/>
          </p:cNvSpPr>
          <p:nvPr>
            <p:ph idx="4294967295"/>
          </p:nvPr>
        </p:nvSpPr>
        <p:spPr>
          <a:xfrm>
            <a:off x="8200083" y="2003807"/>
            <a:ext cx="3173278" cy="522515"/>
          </a:xfrm>
        </p:spPr>
        <p:txBody>
          <a:bodyP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1" name="Slide Number Placeholder 5">
            <a:extLst>
              <a:ext uri="{FF2B5EF4-FFF2-40B4-BE49-F238E27FC236}">
                <a16:creationId xmlns:a16="http://schemas.microsoft.com/office/drawing/2014/main" id="{956D4D56-CB2D-2EC2-7BB5-6742BE3AFE90}"/>
              </a:ext>
            </a:extLst>
          </p:cNvPr>
          <p:cNvSpPr txBox="1">
            <a:spLocks noGrp="1"/>
          </p:cNvSpPr>
          <p:nvPr>
            <p:ph type="sldNum" sz="quarter" idx="8"/>
          </p:nvPr>
        </p:nvSpPr>
        <p:spPr>
          <a:xfrm>
            <a:off x="10153278" y="6356351"/>
            <a:ext cx="1657724" cy="365129"/>
          </a:xfrm>
        </p:spPr>
        <p:txBody>
          <a:bodyPr/>
          <a:lstStyle>
            <a:lvl1pPr>
              <a:defRPr>
                <a:solidFill>
                  <a:srgbClr val="DAE5EF"/>
                </a:solidFill>
              </a:defRPr>
            </a:lvl1pPr>
          </a:lstStyle>
          <a:p>
            <a:pPr lvl="0"/>
            <a:fld id="{A1E2F310-0A0D-41E6-9CEF-BBCB4A03D20D}" type="slidenum">
              <a:t>‹#›</a:t>
            </a:fld>
            <a:endParaRPr lang="en-GB"/>
          </a:p>
        </p:txBody>
      </p:sp>
    </p:spTree>
    <p:extLst>
      <p:ext uri="{BB962C8B-B14F-4D97-AF65-F5344CB8AC3E}">
        <p14:creationId xmlns:p14="http://schemas.microsoft.com/office/powerpoint/2010/main" val="3697252662"/>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EA3032-6C82-AB2F-1260-D99BCAEEB573}"/>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4F69BEA5-2D51-4FCF-AE1A-E97B64FAFEEF}"/>
              </a:ext>
            </a:extLst>
          </p:cNvPr>
          <p:cNvSpPr txBox="1">
            <a:spLocks noGrp="1"/>
          </p:cNvSpPr>
          <p:nvPr>
            <p:ph idx="1"/>
          </p:nvPr>
        </p:nvSpPr>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A80053B-8F3E-A75B-E213-87E49050A7A8}"/>
              </a:ext>
            </a:extLst>
          </p:cNvPr>
          <p:cNvSpPr txBox="1">
            <a:spLocks noGrp="1"/>
          </p:cNvSpPr>
          <p:nvPr>
            <p:ph type="dt" sz="half" idx="7"/>
          </p:nvPr>
        </p:nvSpPr>
        <p:spPr/>
        <p:txBody>
          <a:bodyPr/>
          <a:lstStyle>
            <a:lvl1pPr>
              <a:defRPr/>
            </a:lvl1pPr>
          </a:lstStyle>
          <a:p>
            <a:pPr lvl="0"/>
            <a:r>
              <a:rPr lang="en-GB"/>
              <a:t>10/9/2021</a:t>
            </a:r>
          </a:p>
        </p:txBody>
      </p:sp>
      <p:sp>
        <p:nvSpPr>
          <p:cNvPr id="5" name="Footer Placeholder 4">
            <a:extLst>
              <a:ext uri="{FF2B5EF4-FFF2-40B4-BE49-F238E27FC236}">
                <a16:creationId xmlns:a16="http://schemas.microsoft.com/office/drawing/2014/main" id="{664C59D6-1B45-9D73-8F13-8B39B50B88A6}"/>
              </a:ext>
            </a:extLst>
          </p:cNvPr>
          <p:cNvSpPr txBox="1">
            <a:spLocks noGrp="1"/>
          </p:cNvSpPr>
          <p:nvPr>
            <p:ph type="ftr" sz="quarter" idx="9"/>
          </p:nvPr>
        </p:nvSpPr>
        <p:spPr/>
        <p:txBody>
          <a:bodyPr/>
          <a:lstStyle>
            <a:lvl1pPr>
              <a:defRPr/>
            </a:lvl1pPr>
          </a:lstStyle>
          <a:p>
            <a:pPr lvl="0"/>
            <a:r>
              <a:rPr lang="en-GB"/>
              <a:t>PRESENTATION TITLE</a:t>
            </a:r>
          </a:p>
        </p:txBody>
      </p:sp>
      <p:sp>
        <p:nvSpPr>
          <p:cNvPr id="6" name="Slide Number Placeholder 5">
            <a:extLst>
              <a:ext uri="{FF2B5EF4-FFF2-40B4-BE49-F238E27FC236}">
                <a16:creationId xmlns:a16="http://schemas.microsoft.com/office/drawing/2014/main" id="{8CF06AD3-9668-5BB0-16A1-0611BAAC2F79}"/>
              </a:ext>
            </a:extLst>
          </p:cNvPr>
          <p:cNvSpPr txBox="1">
            <a:spLocks noGrp="1"/>
          </p:cNvSpPr>
          <p:nvPr>
            <p:ph type="sldNum" sz="quarter" idx="8"/>
          </p:nvPr>
        </p:nvSpPr>
        <p:spPr/>
        <p:txBody>
          <a:bodyPr/>
          <a:lstStyle>
            <a:lvl1pPr>
              <a:defRPr/>
            </a:lvl1pPr>
          </a:lstStyle>
          <a:p>
            <a:pPr lvl="0"/>
            <a:fld id="{F844B0AD-6AEC-4069-ABC7-84B10ADDF45C}" type="slidenum">
              <a:t>‹#›</a:t>
            </a:fld>
            <a:endParaRPr lang="en-GB"/>
          </a:p>
        </p:txBody>
      </p:sp>
    </p:spTree>
    <p:extLst>
      <p:ext uri="{BB962C8B-B14F-4D97-AF65-F5344CB8AC3E}">
        <p14:creationId xmlns:p14="http://schemas.microsoft.com/office/powerpoint/2010/main" val="372019031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C7B823-B0B9-C87A-3142-256B196D99E5}"/>
              </a:ext>
            </a:extLst>
          </p:cNvPr>
          <p:cNvSpPr txBox="1">
            <a:spLocks noGrp="1"/>
          </p:cNvSpPr>
          <p:nvPr>
            <p:ph type="title"/>
          </p:nvPr>
        </p:nvSpPr>
        <p:spPr>
          <a:xfrm>
            <a:off x="677332" y="2700863"/>
            <a:ext cx="8596667" cy="1826578"/>
          </a:xfrm>
        </p:spPr>
        <p:txBody>
          <a:bodyPr anchor="b"/>
          <a:lstStyle>
            <a:lvl1pPr>
              <a:defRPr sz="4000"/>
            </a:lvl1pPr>
          </a:lstStyle>
          <a:p>
            <a:pPr lvl="0"/>
            <a:r>
              <a:rPr lang="en-US"/>
              <a:t>Click to edit Master title style</a:t>
            </a:r>
          </a:p>
        </p:txBody>
      </p:sp>
      <p:sp>
        <p:nvSpPr>
          <p:cNvPr id="3" name="Text Placeholder 2">
            <a:extLst>
              <a:ext uri="{FF2B5EF4-FFF2-40B4-BE49-F238E27FC236}">
                <a16:creationId xmlns:a16="http://schemas.microsoft.com/office/drawing/2014/main" id="{A331D343-B7B7-1844-2EBD-B627DCEFE29A}"/>
              </a:ext>
            </a:extLst>
          </p:cNvPr>
          <p:cNvSpPr txBox="1">
            <a:spLocks noGrp="1"/>
          </p:cNvSpPr>
          <p:nvPr>
            <p:ph type="body" idx="1"/>
          </p:nvPr>
        </p:nvSpPr>
        <p:spPr>
          <a:xfrm>
            <a:off x="677332" y="4527450"/>
            <a:ext cx="8596667" cy="860395"/>
          </a:xfrm>
        </p:spPr>
        <p:txBody>
          <a:bodyPr/>
          <a:lstStyle>
            <a:lvl1pPr marL="0" indent="0">
              <a:buNone/>
              <a:defRPr sz="2000">
                <a:solidFill>
                  <a:srgbClr val="7F7F7F"/>
                </a:solidFill>
              </a:defRPr>
            </a:lvl1pPr>
          </a:lstStyle>
          <a:p>
            <a:pPr lvl="0"/>
            <a:r>
              <a:rPr lang="en-US"/>
              <a:t>Click to edit Master text styles</a:t>
            </a:r>
          </a:p>
        </p:txBody>
      </p:sp>
      <p:sp>
        <p:nvSpPr>
          <p:cNvPr id="4" name="Date Placeholder 3">
            <a:extLst>
              <a:ext uri="{FF2B5EF4-FFF2-40B4-BE49-F238E27FC236}">
                <a16:creationId xmlns:a16="http://schemas.microsoft.com/office/drawing/2014/main" id="{4D9C4EB3-B620-13EB-2B1C-F28EE0D25F93}"/>
              </a:ext>
            </a:extLst>
          </p:cNvPr>
          <p:cNvSpPr txBox="1">
            <a:spLocks noGrp="1"/>
          </p:cNvSpPr>
          <p:nvPr>
            <p:ph type="dt" sz="half" idx="7"/>
          </p:nvPr>
        </p:nvSpPr>
        <p:spPr/>
        <p:txBody>
          <a:bodyPr/>
          <a:lstStyle>
            <a:lvl1pPr>
              <a:defRPr/>
            </a:lvl1pPr>
          </a:lstStyle>
          <a:p>
            <a:pPr lvl="0"/>
            <a:r>
              <a:rPr lang="en-GB"/>
              <a:t>10/9/2021</a:t>
            </a:r>
          </a:p>
        </p:txBody>
      </p:sp>
      <p:sp>
        <p:nvSpPr>
          <p:cNvPr id="5" name="Footer Placeholder 4">
            <a:extLst>
              <a:ext uri="{FF2B5EF4-FFF2-40B4-BE49-F238E27FC236}">
                <a16:creationId xmlns:a16="http://schemas.microsoft.com/office/drawing/2014/main" id="{6E1378EC-E555-7A1B-629D-BF72815461D7}"/>
              </a:ext>
            </a:extLst>
          </p:cNvPr>
          <p:cNvSpPr txBox="1">
            <a:spLocks noGrp="1"/>
          </p:cNvSpPr>
          <p:nvPr>
            <p:ph type="ftr" sz="quarter" idx="9"/>
          </p:nvPr>
        </p:nvSpPr>
        <p:spPr/>
        <p:txBody>
          <a:bodyPr/>
          <a:lstStyle>
            <a:lvl1pPr>
              <a:defRPr/>
            </a:lvl1pPr>
          </a:lstStyle>
          <a:p>
            <a:pPr lvl="0"/>
            <a:r>
              <a:rPr lang="en-GB"/>
              <a:t>PRESENTATION TITLE</a:t>
            </a:r>
          </a:p>
        </p:txBody>
      </p:sp>
      <p:sp>
        <p:nvSpPr>
          <p:cNvPr id="6" name="Slide Number Placeholder 5">
            <a:extLst>
              <a:ext uri="{FF2B5EF4-FFF2-40B4-BE49-F238E27FC236}">
                <a16:creationId xmlns:a16="http://schemas.microsoft.com/office/drawing/2014/main" id="{7E319826-74C5-2144-19A5-A778AF5F87BE}"/>
              </a:ext>
            </a:extLst>
          </p:cNvPr>
          <p:cNvSpPr txBox="1">
            <a:spLocks noGrp="1"/>
          </p:cNvSpPr>
          <p:nvPr>
            <p:ph type="sldNum" sz="quarter" idx="8"/>
          </p:nvPr>
        </p:nvSpPr>
        <p:spPr/>
        <p:txBody>
          <a:bodyPr/>
          <a:lstStyle>
            <a:lvl1pPr>
              <a:defRPr/>
            </a:lvl1pPr>
          </a:lstStyle>
          <a:p>
            <a:pPr lvl="0"/>
            <a:fld id="{607AFE93-1057-4779-BF41-4E5B1818B8E4}" type="slidenum">
              <a:t>‹#›</a:t>
            </a:fld>
            <a:endParaRPr lang="en-GB"/>
          </a:p>
        </p:txBody>
      </p:sp>
    </p:spTree>
    <p:extLst>
      <p:ext uri="{BB962C8B-B14F-4D97-AF65-F5344CB8AC3E}">
        <p14:creationId xmlns:p14="http://schemas.microsoft.com/office/powerpoint/2010/main" val="206732685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689B4D-BC13-5446-825B-FFCF20075ABB}"/>
              </a:ext>
            </a:extLst>
          </p:cNvPr>
          <p:cNvSpPr txBox="1">
            <a:spLocks noGrp="1"/>
          </p:cNvSpPr>
          <p:nvPr>
            <p:ph type="title"/>
          </p:nvPr>
        </p:nvSpPr>
        <p:spPr/>
        <p:txBody>
          <a:bodyPr/>
          <a:lstStyle>
            <a:lvl1pPr>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18F67B45-490C-BCC2-9CF8-4D46420394A1}"/>
              </a:ext>
            </a:extLst>
          </p:cNvPr>
          <p:cNvSpPr txBox="1">
            <a:spLocks noGrp="1"/>
          </p:cNvSpPr>
          <p:nvPr>
            <p:ph idx="1"/>
          </p:nvPr>
        </p:nvSpPr>
        <p:spPr>
          <a:xfrm>
            <a:off x="677332" y="2160590"/>
            <a:ext cx="4184038" cy="3880768"/>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66A441A-4EA9-3E21-8269-1A61ABA7EEF1}"/>
              </a:ext>
            </a:extLst>
          </p:cNvPr>
          <p:cNvSpPr txBox="1">
            <a:spLocks noGrp="1"/>
          </p:cNvSpPr>
          <p:nvPr>
            <p:ph idx="2"/>
          </p:nvPr>
        </p:nvSpPr>
        <p:spPr>
          <a:xfrm>
            <a:off x="5089971" y="2160590"/>
            <a:ext cx="4184038" cy="3880768"/>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2B66DC7-2394-4615-33C6-581152756E01}"/>
              </a:ext>
            </a:extLst>
          </p:cNvPr>
          <p:cNvSpPr txBox="1">
            <a:spLocks noGrp="1"/>
          </p:cNvSpPr>
          <p:nvPr>
            <p:ph type="dt" sz="half" idx="7"/>
          </p:nvPr>
        </p:nvSpPr>
        <p:spPr/>
        <p:txBody>
          <a:bodyPr/>
          <a:lstStyle>
            <a:lvl1pPr>
              <a:defRPr/>
            </a:lvl1pPr>
          </a:lstStyle>
          <a:p>
            <a:pPr lvl="0"/>
            <a:r>
              <a:rPr lang="en-GB"/>
              <a:t>10/9/2021</a:t>
            </a:r>
          </a:p>
        </p:txBody>
      </p:sp>
      <p:sp>
        <p:nvSpPr>
          <p:cNvPr id="6" name="Footer Placeholder 5">
            <a:extLst>
              <a:ext uri="{FF2B5EF4-FFF2-40B4-BE49-F238E27FC236}">
                <a16:creationId xmlns:a16="http://schemas.microsoft.com/office/drawing/2014/main" id="{EAD3D850-7D64-755C-F570-B7259C02A62D}"/>
              </a:ext>
            </a:extLst>
          </p:cNvPr>
          <p:cNvSpPr txBox="1">
            <a:spLocks noGrp="1"/>
          </p:cNvSpPr>
          <p:nvPr>
            <p:ph type="ftr" sz="quarter" idx="9"/>
          </p:nvPr>
        </p:nvSpPr>
        <p:spPr/>
        <p:txBody>
          <a:bodyPr/>
          <a:lstStyle>
            <a:lvl1pPr>
              <a:defRPr/>
            </a:lvl1pPr>
          </a:lstStyle>
          <a:p>
            <a:pPr lvl="0"/>
            <a:r>
              <a:rPr lang="en-GB"/>
              <a:t>PRESENTATION TITLE</a:t>
            </a:r>
          </a:p>
        </p:txBody>
      </p:sp>
      <p:sp>
        <p:nvSpPr>
          <p:cNvPr id="7" name="Slide Number Placeholder 6">
            <a:extLst>
              <a:ext uri="{FF2B5EF4-FFF2-40B4-BE49-F238E27FC236}">
                <a16:creationId xmlns:a16="http://schemas.microsoft.com/office/drawing/2014/main" id="{578B591E-6D09-0CAE-BE07-C9BD50459010}"/>
              </a:ext>
            </a:extLst>
          </p:cNvPr>
          <p:cNvSpPr txBox="1">
            <a:spLocks noGrp="1"/>
          </p:cNvSpPr>
          <p:nvPr>
            <p:ph type="sldNum" sz="quarter" idx="8"/>
          </p:nvPr>
        </p:nvSpPr>
        <p:spPr/>
        <p:txBody>
          <a:bodyPr/>
          <a:lstStyle>
            <a:lvl1pPr>
              <a:defRPr/>
            </a:lvl1pPr>
          </a:lstStyle>
          <a:p>
            <a:pPr lvl="0"/>
            <a:fld id="{B9C53EC0-2C04-49B5-957D-8BBAB6E99B5B}" type="slidenum">
              <a:t>‹#›</a:t>
            </a:fld>
            <a:endParaRPr lang="en-GB"/>
          </a:p>
        </p:txBody>
      </p:sp>
    </p:spTree>
    <p:extLst>
      <p:ext uri="{BB962C8B-B14F-4D97-AF65-F5344CB8AC3E}">
        <p14:creationId xmlns:p14="http://schemas.microsoft.com/office/powerpoint/2010/main" val="40577043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B9786-6622-A49E-77F1-2D84047A9AB4}"/>
              </a:ext>
            </a:extLst>
          </p:cNvPr>
          <p:cNvSpPr txBox="1">
            <a:spLocks noGrp="1"/>
          </p:cNvSpPr>
          <p:nvPr>
            <p:ph type="title"/>
          </p:nvPr>
        </p:nvSpPr>
        <p:spPr/>
        <p:txBody>
          <a:bodyPr/>
          <a:lstStyle>
            <a:lvl1pPr>
              <a:defRPr/>
            </a:lvl1pPr>
          </a:lstStyle>
          <a:p>
            <a:pPr lvl="0"/>
            <a:r>
              <a:rPr lang="en-US"/>
              <a:t>Click to edit Master title style</a:t>
            </a:r>
          </a:p>
        </p:txBody>
      </p:sp>
      <p:sp>
        <p:nvSpPr>
          <p:cNvPr id="3" name="Text Placeholder 2">
            <a:extLst>
              <a:ext uri="{FF2B5EF4-FFF2-40B4-BE49-F238E27FC236}">
                <a16:creationId xmlns:a16="http://schemas.microsoft.com/office/drawing/2014/main" id="{FB58B6EF-D7F7-3E12-CC1C-8711AF9DAA24}"/>
              </a:ext>
            </a:extLst>
          </p:cNvPr>
          <p:cNvSpPr txBox="1">
            <a:spLocks noGrp="1"/>
          </p:cNvSpPr>
          <p:nvPr>
            <p:ph type="body" idx="1"/>
          </p:nvPr>
        </p:nvSpPr>
        <p:spPr>
          <a:xfrm>
            <a:off x="675741" y="2160983"/>
            <a:ext cx="4185620" cy="576264"/>
          </a:xfrm>
        </p:spPr>
        <p:txBody>
          <a:bodyPr anchor="b">
            <a:noAutofit/>
          </a:bodyPr>
          <a:lstStyle>
            <a:lvl1pPr marL="0" indent="0">
              <a:buNone/>
              <a:defRPr sz="2400"/>
            </a:lvl1pPr>
          </a:lstStyle>
          <a:p>
            <a:pPr lvl="0"/>
            <a:r>
              <a:rPr lang="en-US"/>
              <a:t>Click to edit Master text styles</a:t>
            </a:r>
          </a:p>
        </p:txBody>
      </p:sp>
      <p:sp>
        <p:nvSpPr>
          <p:cNvPr id="4" name="Content Placeholder 3">
            <a:extLst>
              <a:ext uri="{FF2B5EF4-FFF2-40B4-BE49-F238E27FC236}">
                <a16:creationId xmlns:a16="http://schemas.microsoft.com/office/drawing/2014/main" id="{699669B8-CBC4-BED6-FCE5-A0566812BCE8}"/>
              </a:ext>
            </a:extLst>
          </p:cNvPr>
          <p:cNvSpPr txBox="1">
            <a:spLocks noGrp="1"/>
          </p:cNvSpPr>
          <p:nvPr>
            <p:ph idx="2"/>
          </p:nvPr>
        </p:nvSpPr>
        <p:spPr>
          <a:xfrm>
            <a:off x="675741" y="2737247"/>
            <a:ext cx="4185620" cy="3304120"/>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9C6C5B0-F9F5-39F3-1109-86B3539DCA07}"/>
              </a:ext>
            </a:extLst>
          </p:cNvPr>
          <p:cNvSpPr txBox="1">
            <a:spLocks noGrp="1"/>
          </p:cNvSpPr>
          <p:nvPr>
            <p:ph type="body" idx="3"/>
          </p:nvPr>
        </p:nvSpPr>
        <p:spPr>
          <a:xfrm>
            <a:off x="5088379" y="2160983"/>
            <a:ext cx="4185620" cy="576264"/>
          </a:xfrm>
        </p:spPr>
        <p:txBody>
          <a:bodyPr anchor="b">
            <a:noAutofit/>
          </a:bodyPr>
          <a:lstStyle>
            <a:lvl1pPr marL="0" indent="0">
              <a:buNone/>
              <a:defRPr sz="2400"/>
            </a:lvl1pPr>
          </a:lstStyle>
          <a:p>
            <a:pPr lvl="0"/>
            <a:r>
              <a:rPr lang="en-US"/>
              <a:t>Click to edit Master text styles</a:t>
            </a:r>
          </a:p>
        </p:txBody>
      </p:sp>
      <p:sp>
        <p:nvSpPr>
          <p:cNvPr id="6" name="Content Placeholder 5">
            <a:extLst>
              <a:ext uri="{FF2B5EF4-FFF2-40B4-BE49-F238E27FC236}">
                <a16:creationId xmlns:a16="http://schemas.microsoft.com/office/drawing/2014/main" id="{3EBB39A0-5B4A-C54F-71CC-CBF5E44C502D}"/>
              </a:ext>
            </a:extLst>
          </p:cNvPr>
          <p:cNvSpPr txBox="1">
            <a:spLocks noGrp="1"/>
          </p:cNvSpPr>
          <p:nvPr>
            <p:ph idx="4"/>
          </p:nvPr>
        </p:nvSpPr>
        <p:spPr>
          <a:xfrm>
            <a:off x="5088379" y="2737247"/>
            <a:ext cx="4185620" cy="3304120"/>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944FC0-CC67-7B12-6811-A6D17752B0A9}"/>
              </a:ext>
            </a:extLst>
          </p:cNvPr>
          <p:cNvSpPr txBox="1">
            <a:spLocks noGrp="1"/>
          </p:cNvSpPr>
          <p:nvPr>
            <p:ph type="dt" sz="half" idx="7"/>
          </p:nvPr>
        </p:nvSpPr>
        <p:spPr/>
        <p:txBody>
          <a:bodyPr/>
          <a:lstStyle>
            <a:lvl1pPr>
              <a:defRPr/>
            </a:lvl1pPr>
          </a:lstStyle>
          <a:p>
            <a:pPr lvl="0"/>
            <a:r>
              <a:rPr lang="en-GB"/>
              <a:t>10/9/2021</a:t>
            </a:r>
          </a:p>
        </p:txBody>
      </p:sp>
      <p:sp>
        <p:nvSpPr>
          <p:cNvPr id="8" name="Footer Placeholder 7">
            <a:extLst>
              <a:ext uri="{FF2B5EF4-FFF2-40B4-BE49-F238E27FC236}">
                <a16:creationId xmlns:a16="http://schemas.microsoft.com/office/drawing/2014/main" id="{D009A939-2D4D-6001-636B-CFC66D839DDA}"/>
              </a:ext>
            </a:extLst>
          </p:cNvPr>
          <p:cNvSpPr txBox="1">
            <a:spLocks noGrp="1"/>
          </p:cNvSpPr>
          <p:nvPr>
            <p:ph type="ftr" sz="quarter" idx="9"/>
          </p:nvPr>
        </p:nvSpPr>
        <p:spPr/>
        <p:txBody>
          <a:bodyPr/>
          <a:lstStyle>
            <a:lvl1pPr>
              <a:defRPr/>
            </a:lvl1pPr>
          </a:lstStyle>
          <a:p>
            <a:pPr lvl="0"/>
            <a:r>
              <a:rPr lang="en-GB"/>
              <a:t>PRESENTATION TITLE</a:t>
            </a:r>
          </a:p>
        </p:txBody>
      </p:sp>
      <p:sp>
        <p:nvSpPr>
          <p:cNvPr id="9" name="Slide Number Placeholder 8">
            <a:extLst>
              <a:ext uri="{FF2B5EF4-FFF2-40B4-BE49-F238E27FC236}">
                <a16:creationId xmlns:a16="http://schemas.microsoft.com/office/drawing/2014/main" id="{C5A04C60-800E-9157-5860-3086DEEBEDAA}"/>
              </a:ext>
            </a:extLst>
          </p:cNvPr>
          <p:cNvSpPr txBox="1">
            <a:spLocks noGrp="1"/>
          </p:cNvSpPr>
          <p:nvPr>
            <p:ph type="sldNum" sz="quarter" idx="8"/>
          </p:nvPr>
        </p:nvSpPr>
        <p:spPr/>
        <p:txBody>
          <a:bodyPr/>
          <a:lstStyle>
            <a:lvl1pPr>
              <a:defRPr/>
            </a:lvl1pPr>
          </a:lstStyle>
          <a:p>
            <a:pPr lvl="0"/>
            <a:fld id="{F268D311-3195-43FD-AA55-E314957BC9B1}" type="slidenum">
              <a:t>‹#›</a:t>
            </a:fld>
            <a:endParaRPr lang="en-GB"/>
          </a:p>
        </p:txBody>
      </p:sp>
    </p:spTree>
    <p:extLst>
      <p:ext uri="{BB962C8B-B14F-4D97-AF65-F5344CB8AC3E}">
        <p14:creationId xmlns:p14="http://schemas.microsoft.com/office/powerpoint/2010/main" val="2806138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0ED81-7234-77A5-1866-AB0DE8D1720F}"/>
              </a:ext>
            </a:extLst>
          </p:cNvPr>
          <p:cNvSpPr txBox="1">
            <a:spLocks noGrp="1"/>
          </p:cNvSpPr>
          <p:nvPr>
            <p:ph type="title"/>
          </p:nvPr>
        </p:nvSpPr>
        <p:spPr/>
        <p:txBody>
          <a:bodyPr/>
          <a:lstStyle>
            <a:lvl1pPr>
              <a:defRPr/>
            </a:lvl1pPr>
          </a:lstStyle>
          <a:p>
            <a:pPr lvl="0"/>
            <a:r>
              <a:rPr lang="en-US"/>
              <a:t>Click to edit Master title style</a:t>
            </a:r>
          </a:p>
        </p:txBody>
      </p:sp>
      <p:sp>
        <p:nvSpPr>
          <p:cNvPr id="3" name="Date Placeholder 2">
            <a:extLst>
              <a:ext uri="{FF2B5EF4-FFF2-40B4-BE49-F238E27FC236}">
                <a16:creationId xmlns:a16="http://schemas.microsoft.com/office/drawing/2014/main" id="{5187584E-7B9D-7791-2DA5-ED077225FDFF}"/>
              </a:ext>
            </a:extLst>
          </p:cNvPr>
          <p:cNvSpPr txBox="1">
            <a:spLocks noGrp="1"/>
          </p:cNvSpPr>
          <p:nvPr>
            <p:ph type="dt" sz="half" idx="7"/>
          </p:nvPr>
        </p:nvSpPr>
        <p:spPr/>
        <p:txBody>
          <a:bodyPr/>
          <a:lstStyle>
            <a:lvl1pPr>
              <a:defRPr/>
            </a:lvl1pPr>
          </a:lstStyle>
          <a:p>
            <a:pPr lvl="0"/>
            <a:r>
              <a:rPr lang="en-GB"/>
              <a:t>10/9/2021</a:t>
            </a:r>
          </a:p>
        </p:txBody>
      </p:sp>
      <p:sp>
        <p:nvSpPr>
          <p:cNvPr id="4" name="Footer Placeholder 3">
            <a:extLst>
              <a:ext uri="{FF2B5EF4-FFF2-40B4-BE49-F238E27FC236}">
                <a16:creationId xmlns:a16="http://schemas.microsoft.com/office/drawing/2014/main" id="{DA611548-FB1D-14FD-6782-C13220B6FE86}"/>
              </a:ext>
            </a:extLst>
          </p:cNvPr>
          <p:cNvSpPr txBox="1">
            <a:spLocks noGrp="1"/>
          </p:cNvSpPr>
          <p:nvPr>
            <p:ph type="ftr" sz="quarter" idx="9"/>
          </p:nvPr>
        </p:nvSpPr>
        <p:spPr/>
        <p:txBody>
          <a:bodyPr/>
          <a:lstStyle>
            <a:lvl1pPr>
              <a:defRPr/>
            </a:lvl1pPr>
          </a:lstStyle>
          <a:p>
            <a:pPr lvl="0"/>
            <a:r>
              <a:rPr lang="en-GB"/>
              <a:t>PRESENTATION TITLE</a:t>
            </a:r>
          </a:p>
        </p:txBody>
      </p:sp>
      <p:sp>
        <p:nvSpPr>
          <p:cNvPr id="5" name="Slide Number Placeholder 4">
            <a:extLst>
              <a:ext uri="{FF2B5EF4-FFF2-40B4-BE49-F238E27FC236}">
                <a16:creationId xmlns:a16="http://schemas.microsoft.com/office/drawing/2014/main" id="{E0CDA992-129C-597F-9A9D-52560C3D0675}"/>
              </a:ext>
            </a:extLst>
          </p:cNvPr>
          <p:cNvSpPr txBox="1">
            <a:spLocks noGrp="1"/>
          </p:cNvSpPr>
          <p:nvPr>
            <p:ph type="sldNum" sz="quarter" idx="8"/>
          </p:nvPr>
        </p:nvSpPr>
        <p:spPr/>
        <p:txBody>
          <a:bodyPr/>
          <a:lstStyle>
            <a:lvl1pPr>
              <a:defRPr/>
            </a:lvl1pPr>
          </a:lstStyle>
          <a:p>
            <a:pPr lvl="0"/>
            <a:fld id="{A8B117D8-FB1A-4FA9-94CE-A45FC3189F85}" type="slidenum">
              <a:t>‹#›</a:t>
            </a:fld>
            <a:endParaRPr lang="en-GB"/>
          </a:p>
        </p:txBody>
      </p:sp>
    </p:spTree>
    <p:extLst>
      <p:ext uri="{BB962C8B-B14F-4D97-AF65-F5344CB8AC3E}">
        <p14:creationId xmlns:p14="http://schemas.microsoft.com/office/powerpoint/2010/main" val="32850063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7EF1CE-EFF7-F6FC-5EAD-1E623D715077}"/>
              </a:ext>
            </a:extLst>
          </p:cNvPr>
          <p:cNvSpPr txBox="1">
            <a:spLocks noGrp="1"/>
          </p:cNvSpPr>
          <p:nvPr>
            <p:ph type="dt" sz="half" idx="7"/>
          </p:nvPr>
        </p:nvSpPr>
        <p:spPr/>
        <p:txBody>
          <a:bodyPr/>
          <a:lstStyle>
            <a:lvl1pPr>
              <a:defRPr/>
            </a:lvl1pPr>
          </a:lstStyle>
          <a:p>
            <a:pPr lvl="0"/>
            <a:r>
              <a:rPr lang="en-GB"/>
              <a:t>10/9/2021</a:t>
            </a:r>
          </a:p>
        </p:txBody>
      </p:sp>
      <p:sp>
        <p:nvSpPr>
          <p:cNvPr id="3" name="Footer Placeholder 2">
            <a:extLst>
              <a:ext uri="{FF2B5EF4-FFF2-40B4-BE49-F238E27FC236}">
                <a16:creationId xmlns:a16="http://schemas.microsoft.com/office/drawing/2014/main" id="{878F5882-A87A-EA8D-7431-6ED5F3F73CB5}"/>
              </a:ext>
            </a:extLst>
          </p:cNvPr>
          <p:cNvSpPr txBox="1">
            <a:spLocks noGrp="1"/>
          </p:cNvSpPr>
          <p:nvPr>
            <p:ph type="ftr" sz="quarter" idx="9"/>
          </p:nvPr>
        </p:nvSpPr>
        <p:spPr/>
        <p:txBody>
          <a:bodyPr/>
          <a:lstStyle>
            <a:lvl1pPr>
              <a:defRPr/>
            </a:lvl1pPr>
          </a:lstStyle>
          <a:p>
            <a:pPr lvl="0"/>
            <a:r>
              <a:rPr lang="en-GB"/>
              <a:t>PRESENTATION TITLE</a:t>
            </a:r>
          </a:p>
        </p:txBody>
      </p:sp>
      <p:sp>
        <p:nvSpPr>
          <p:cNvPr id="4" name="Slide Number Placeholder 3">
            <a:extLst>
              <a:ext uri="{FF2B5EF4-FFF2-40B4-BE49-F238E27FC236}">
                <a16:creationId xmlns:a16="http://schemas.microsoft.com/office/drawing/2014/main" id="{B1E1DDAA-8EC1-A972-B67B-70F2AFAE96C8}"/>
              </a:ext>
            </a:extLst>
          </p:cNvPr>
          <p:cNvSpPr txBox="1">
            <a:spLocks noGrp="1"/>
          </p:cNvSpPr>
          <p:nvPr>
            <p:ph type="sldNum" sz="quarter" idx="8"/>
          </p:nvPr>
        </p:nvSpPr>
        <p:spPr/>
        <p:txBody>
          <a:bodyPr/>
          <a:lstStyle>
            <a:lvl1pPr>
              <a:defRPr/>
            </a:lvl1pPr>
          </a:lstStyle>
          <a:p>
            <a:pPr lvl="0"/>
            <a:fld id="{853BA917-A0D5-4C3D-A555-D4CE5D4A060C}" type="slidenum">
              <a:t>‹#›</a:t>
            </a:fld>
            <a:endParaRPr lang="en-GB"/>
          </a:p>
        </p:txBody>
      </p:sp>
    </p:spTree>
    <p:extLst>
      <p:ext uri="{BB962C8B-B14F-4D97-AF65-F5344CB8AC3E}">
        <p14:creationId xmlns:p14="http://schemas.microsoft.com/office/powerpoint/2010/main" val="2848778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0714A-5879-4189-E733-E7918A0C6DCC}"/>
              </a:ext>
            </a:extLst>
          </p:cNvPr>
          <p:cNvSpPr txBox="1">
            <a:spLocks noGrp="1"/>
          </p:cNvSpPr>
          <p:nvPr>
            <p:ph type="title"/>
          </p:nvPr>
        </p:nvSpPr>
        <p:spPr>
          <a:xfrm>
            <a:off x="677332" y="1498601"/>
            <a:ext cx="3854525" cy="1278468"/>
          </a:xfrm>
        </p:spPr>
        <p:txBody>
          <a:bodyPr anchor="b"/>
          <a:lstStyle>
            <a:lvl1pPr>
              <a:defRPr sz="2000"/>
            </a:lvl1pPr>
          </a:lstStyle>
          <a:p>
            <a:pPr lvl="0"/>
            <a:r>
              <a:rPr lang="en-US"/>
              <a:t>Click to edit Master title style</a:t>
            </a:r>
          </a:p>
        </p:txBody>
      </p:sp>
      <p:sp>
        <p:nvSpPr>
          <p:cNvPr id="3" name="Content Placeholder 2">
            <a:extLst>
              <a:ext uri="{FF2B5EF4-FFF2-40B4-BE49-F238E27FC236}">
                <a16:creationId xmlns:a16="http://schemas.microsoft.com/office/drawing/2014/main" id="{45AD3EA8-1403-41E7-2B4C-83038A710FA1}"/>
              </a:ext>
            </a:extLst>
          </p:cNvPr>
          <p:cNvSpPr txBox="1">
            <a:spLocks noGrp="1"/>
          </p:cNvSpPr>
          <p:nvPr>
            <p:ph idx="1"/>
          </p:nvPr>
        </p:nvSpPr>
        <p:spPr>
          <a:xfrm>
            <a:off x="4760457" y="514926"/>
            <a:ext cx="4513542" cy="5526432"/>
          </a:xfrm>
        </p:spPr>
        <p:txBody>
          <a:bodyPr/>
          <a:lstStyle>
            <a:lvl1pPr>
              <a:defRPr/>
            </a:lvl1pPr>
            <a:lvl2pPr>
              <a:defRPr/>
            </a:lvl2pPr>
            <a:lvl3pPr>
              <a:defRPr/>
            </a:lvl3pPr>
            <a:lvl4pPr>
              <a:defRPr/>
            </a:lvl4pPr>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A085914-DA36-0AD4-CC87-8003B8422D64}"/>
              </a:ext>
            </a:extLst>
          </p:cNvPr>
          <p:cNvSpPr txBox="1">
            <a:spLocks noGrp="1"/>
          </p:cNvSpPr>
          <p:nvPr>
            <p:ph type="body" idx="2"/>
          </p:nvPr>
        </p:nvSpPr>
        <p:spPr>
          <a:xfrm>
            <a:off x="677332" y="2777069"/>
            <a:ext cx="3854525" cy="2584451"/>
          </a:xfrm>
        </p:spPr>
        <p:txBody>
          <a:bodyPr/>
          <a:lstStyle>
            <a:lvl1pPr marL="0" indent="0">
              <a:buNone/>
              <a:defRPr sz="1400"/>
            </a:lvl1pPr>
          </a:lstStyle>
          <a:p>
            <a:pPr lvl="0"/>
            <a:r>
              <a:rPr lang="en-US"/>
              <a:t>Click to edit Master text styles</a:t>
            </a:r>
          </a:p>
        </p:txBody>
      </p:sp>
      <p:sp>
        <p:nvSpPr>
          <p:cNvPr id="5" name="Date Placeholder 4">
            <a:extLst>
              <a:ext uri="{FF2B5EF4-FFF2-40B4-BE49-F238E27FC236}">
                <a16:creationId xmlns:a16="http://schemas.microsoft.com/office/drawing/2014/main" id="{7E53B838-DF2E-26E9-98E8-802E5F3AE2A3}"/>
              </a:ext>
            </a:extLst>
          </p:cNvPr>
          <p:cNvSpPr txBox="1">
            <a:spLocks noGrp="1"/>
          </p:cNvSpPr>
          <p:nvPr>
            <p:ph type="dt" sz="half" idx="7"/>
          </p:nvPr>
        </p:nvSpPr>
        <p:spPr/>
        <p:txBody>
          <a:bodyPr/>
          <a:lstStyle>
            <a:lvl1pPr>
              <a:defRPr/>
            </a:lvl1pPr>
          </a:lstStyle>
          <a:p>
            <a:pPr lvl="0"/>
            <a:r>
              <a:rPr lang="en-GB"/>
              <a:t>10/9/2021</a:t>
            </a:r>
          </a:p>
        </p:txBody>
      </p:sp>
      <p:sp>
        <p:nvSpPr>
          <p:cNvPr id="6" name="Footer Placeholder 5">
            <a:extLst>
              <a:ext uri="{FF2B5EF4-FFF2-40B4-BE49-F238E27FC236}">
                <a16:creationId xmlns:a16="http://schemas.microsoft.com/office/drawing/2014/main" id="{E5701323-E75D-C996-1DD6-E2FDA921AD3F}"/>
              </a:ext>
            </a:extLst>
          </p:cNvPr>
          <p:cNvSpPr txBox="1">
            <a:spLocks noGrp="1"/>
          </p:cNvSpPr>
          <p:nvPr>
            <p:ph type="ftr" sz="quarter" idx="9"/>
          </p:nvPr>
        </p:nvSpPr>
        <p:spPr/>
        <p:txBody>
          <a:bodyPr/>
          <a:lstStyle>
            <a:lvl1pPr>
              <a:defRPr/>
            </a:lvl1pPr>
          </a:lstStyle>
          <a:p>
            <a:pPr lvl="0"/>
            <a:r>
              <a:rPr lang="en-GB"/>
              <a:t>PRESENTATION TITLE</a:t>
            </a:r>
          </a:p>
        </p:txBody>
      </p:sp>
      <p:sp>
        <p:nvSpPr>
          <p:cNvPr id="7" name="Slide Number Placeholder 6">
            <a:extLst>
              <a:ext uri="{FF2B5EF4-FFF2-40B4-BE49-F238E27FC236}">
                <a16:creationId xmlns:a16="http://schemas.microsoft.com/office/drawing/2014/main" id="{028AE41B-7B4D-B59B-CE99-3486E4CA3791}"/>
              </a:ext>
            </a:extLst>
          </p:cNvPr>
          <p:cNvSpPr txBox="1">
            <a:spLocks noGrp="1"/>
          </p:cNvSpPr>
          <p:nvPr>
            <p:ph type="sldNum" sz="quarter" idx="8"/>
          </p:nvPr>
        </p:nvSpPr>
        <p:spPr/>
        <p:txBody>
          <a:bodyPr/>
          <a:lstStyle>
            <a:lvl1pPr>
              <a:defRPr/>
            </a:lvl1pPr>
          </a:lstStyle>
          <a:p>
            <a:pPr lvl="0"/>
            <a:fld id="{46DA16ED-0D2E-4C23-B13F-FDE6B0193A94}" type="slidenum">
              <a:t>‹#›</a:t>
            </a:fld>
            <a:endParaRPr lang="en-GB"/>
          </a:p>
        </p:txBody>
      </p:sp>
    </p:spTree>
    <p:extLst>
      <p:ext uri="{BB962C8B-B14F-4D97-AF65-F5344CB8AC3E}">
        <p14:creationId xmlns:p14="http://schemas.microsoft.com/office/powerpoint/2010/main" val="26805407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296FCC-3C78-E24D-07B1-D5DD5D671AE4}"/>
              </a:ext>
            </a:extLst>
          </p:cNvPr>
          <p:cNvSpPr txBox="1">
            <a:spLocks noGrp="1"/>
          </p:cNvSpPr>
          <p:nvPr>
            <p:ph type="title"/>
          </p:nvPr>
        </p:nvSpPr>
        <p:spPr>
          <a:xfrm>
            <a:off x="677332" y="4800600"/>
            <a:ext cx="8596667" cy="566735"/>
          </a:xfrm>
        </p:spPr>
        <p:txBody>
          <a:bodyPr anchor="b"/>
          <a:lstStyle>
            <a:lvl1pPr>
              <a:defRPr sz="2400"/>
            </a:lvl1pPr>
          </a:lstStyle>
          <a:p>
            <a:pPr lvl="0"/>
            <a:r>
              <a:rPr lang="en-US"/>
              <a:t>Click to edit Master title style</a:t>
            </a:r>
          </a:p>
        </p:txBody>
      </p:sp>
      <p:sp>
        <p:nvSpPr>
          <p:cNvPr id="3" name="Picture Placeholder 2">
            <a:extLst>
              <a:ext uri="{FF2B5EF4-FFF2-40B4-BE49-F238E27FC236}">
                <a16:creationId xmlns:a16="http://schemas.microsoft.com/office/drawing/2014/main" id="{880969C1-0327-F773-D6C3-A2366D3E8BB8}"/>
              </a:ext>
            </a:extLst>
          </p:cNvPr>
          <p:cNvSpPr txBox="1">
            <a:spLocks noGrp="1"/>
          </p:cNvSpPr>
          <p:nvPr>
            <p:ph type="pic" idx="1"/>
          </p:nvPr>
        </p:nvSpPr>
        <p:spPr>
          <a:xfrm>
            <a:off x="677332" y="609603"/>
            <a:ext cx="8596667" cy="3845719"/>
          </a:xfrm>
        </p:spPr>
        <p:txBody>
          <a:bodyPr anchorCtr="1"/>
          <a:lstStyle>
            <a:lvl1pPr marL="0" indent="0" algn="ctr">
              <a:buNone/>
              <a:defRPr sz="1600"/>
            </a:lvl1pPr>
          </a:lstStyle>
          <a:p>
            <a:pPr lvl="0"/>
            <a:r>
              <a:rPr lang="en-US"/>
              <a:t>Click icon to add picture</a:t>
            </a:r>
          </a:p>
        </p:txBody>
      </p:sp>
      <p:sp>
        <p:nvSpPr>
          <p:cNvPr id="4" name="Text Placeholder 3">
            <a:extLst>
              <a:ext uri="{FF2B5EF4-FFF2-40B4-BE49-F238E27FC236}">
                <a16:creationId xmlns:a16="http://schemas.microsoft.com/office/drawing/2014/main" id="{C0CC6938-818E-4C00-4ECE-FA0CB838E168}"/>
              </a:ext>
            </a:extLst>
          </p:cNvPr>
          <p:cNvSpPr txBox="1">
            <a:spLocks noGrp="1"/>
          </p:cNvSpPr>
          <p:nvPr>
            <p:ph type="body" idx="2"/>
          </p:nvPr>
        </p:nvSpPr>
        <p:spPr>
          <a:xfrm>
            <a:off x="677332" y="5367335"/>
            <a:ext cx="8596667" cy="674022"/>
          </a:xfrm>
        </p:spPr>
        <p:txBody>
          <a:bodyPr/>
          <a:lstStyle>
            <a:lvl1pPr marL="0" indent="0">
              <a:buNone/>
              <a:defRPr sz="1200"/>
            </a:lvl1pPr>
          </a:lstStyle>
          <a:p>
            <a:pPr lvl="0"/>
            <a:r>
              <a:rPr lang="en-US"/>
              <a:t>Click to edit Master text styles</a:t>
            </a:r>
          </a:p>
        </p:txBody>
      </p:sp>
      <p:sp>
        <p:nvSpPr>
          <p:cNvPr id="5" name="Footer Placeholder 5">
            <a:extLst>
              <a:ext uri="{FF2B5EF4-FFF2-40B4-BE49-F238E27FC236}">
                <a16:creationId xmlns:a16="http://schemas.microsoft.com/office/drawing/2014/main" id="{A6525A66-3A1C-04C9-060B-459ACFFE0A0F}"/>
              </a:ext>
            </a:extLst>
          </p:cNvPr>
          <p:cNvSpPr txBox="1">
            <a:spLocks noGrp="1"/>
          </p:cNvSpPr>
          <p:nvPr>
            <p:ph type="ftr" sz="quarter" idx="9"/>
          </p:nvPr>
        </p:nvSpPr>
        <p:spPr/>
        <p:txBody>
          <a:bodyPr/>
          <a:lstStyle>
            <a:lvl1pPr>
              <a:defRPr/>
            </a:lvl1pPr>
          </a:lstStyle>
          <a:p>
            <a:pPr lvl="0"/>
            <a:r>
              <a:rPr lang="en-GB"/>
              <a:t>PRESENTATION TITLE</a:t>
            </a:r>
          </a:p>
        </p:txBody>
      </p:sp>
      <p:sp>
        <p:nvSpPr>
          <p:cNvPr id="6" name="Slide Number Placeholder 6">
            <a:extLst>
              <a:ext uri="{FF2B5EF4-FFF2-40B4-BE49-F238E27FC236}">
                <a16:creationId xmlns:a16="http://schemas.microsoft.com/office/drawing/2014/main" id="{C7FFBF68-BCA3-D23C-A906-587C6F457C47}"/>
              </a:ext>
            </a:extLst>
          </p:cNvPr>
          <p:cNvSpPr txBox="1">
            <a:spLocks noGrp="1"/>
          </p:cNvSpPr>
          <p:nvPr>
            <p:ph type="sldNum" sz="quarter" idx="8"/>
          </p:nvPr>
        </p:nvSpPr>
        <p:spPr/>
        <p:txBody>
          <a:bodyPr/>
          <a:lstStyle>
            <a:lvl1pPr>
              <a:defRPr/>
            </a:lvl1pPr>
          </a:lstStyle>
          <a:p>
            <a:pPr lvl="0"/>
            <a:fld id="{A5705E0F-ECC6-4EF2-86A3-E7016605069F}" type="slidenum">
              <a:t>‹#›</a:t>
            </a:fld>
            <a:endParaRPr lang="en-GB"/>
          </a:p>
        </p:txBody>
      </p:sp>
      <p:sp>
        <p:nvSpPr>
          <p:cNvPr id="7" name="Date Placeholder 4">
            <a:extLst>
              <a:ext uri="{FF2B5EF4-FFF2-40B4-BE49-F238E27FC236}">
                <a16:creationId xmlns:a16="http://schemas.microsoft.com/office/drawing/2014/main" id="{31221558-6FC9-B388-1F0A-6996B099DF83}"/>
              </a:ext>
            </a:extLst>
          </p:cNvPr>
          <p:cNvSpPr txBox="1">
            <a:spLocks noGrp="1"/>
          </p:cNvSpPr>
          <p:nvPr>
            <p:ph type="dt" sz="half" idx="7"/>
          </p:nvPr>
        </p:nvSpPr>
        <p:spPr/>
        <p:txBody>
          <a:bodyPr/>
          <a:lstStyle>
            <a:lvl1pPr>
              <a:defRPr/>
            </a:lvl1pPr>
          </a:lstStyle>
          <a:p>
            <a:pPr lvl="0"/>
            <a:r>
              <a:rPr lang="en-GB"/>
              <a:t>10/9/2021</a:t>
            </a:r>
          </a:p>
        </p:txBody>
      </p:sp>
    </p:spTree>
    <p:extLst>
      <p:ext uri="{BB962C8B-B14F-4D97-AF65-F5344CB8AC3E}">
        <p14:creationId xmlns:p14="http://schemas.microsoft.com/office/powerpoint/2010/main" val="27533862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grpSp>
        <p:nvGrpSpPr>
          <p:cNvPr id="2" name="Group 43">
            <a:extLst>
              <a:ext uri="{FF2B5EF4-FFF2-40B4-BE49-F238E27FC236}">
                <a16:creationId xmlns:a16="http://schemas.microsoft.com/office/drawing/2014/main" id="{F2355946-A860-5451-223C-253A91EB8A9B}"/>
              </a:ext>
            </a:extLst>
          </p:cNvPr>
          <p:cNvGrpSpPr/>
          <p:nvPr/>
        </p:nvGrpSpPr>
        <p:grpSpPr>
          <a:xfrm>
            <a:off x="0" y="-8467"/>
            <a:ext cx="12192005" cy="6866467"/>
            <a:chOff x="0" y="-8467"/>
            <a:chExt cx="12192005" cy="6866467"/>
          </a:xfrm>
        </p:grpSpPr>
        <p:cxnSp>
          <p:nvCxnSpPr>
            <p:cNvPr id="3" name="Straight Connector 19">
              <a:extLst>
                <a:ext uri="{FF2B5EF4-FFF2-40B4-BE49-F238E27FC236}">
                  <a16:creationId xmlns:a16="http://schemas.microsoft.com/office/drawing/2014/main" id="{A1F35DC4-7AEF-D383-C67E-47F46C0E5801}"/>
                </a:ext>
              </a:extLst>
            </p:cNvPr>
            <p:cNvCxnSpPr/>
            <p:nvPr/>
          </p:nvCxnSpPr>
          <p:spPr>
            <a:xfrm>
              <a:off x="9371008" y="0"/>
              <a:ext cx="1219207" cy="6858000"/>
            </a:xfrm>
            <a:prstGeom prst="straightConnector1">
              <a:avLst/>
            </a:prstGeom>
            <a:noFill/>
            <a:ln w="9528" cap="rnd">
              <a:solidFill>
                <a:srgbClr val="5FCBEF">
                  <a:alpha val="70000"/>
                </a:srgbClr>
              </a:solidFill>
              <a:prstDash val="solid"/>
              <a:miter/>
            </a:ln>
          </p:spPr>
        </p:cxnSp>
        <p:cxnSp>
          <p:nvCxnSpPr>
            <p:cNvPr id="4" name="Straight Connector 20">
              <a:extLst>
                <a:ext uri="{FF2B5EF4-FFF2-40B4-BE49-F238E27FC236}">
                  <a16:creationId xmlns:a16="http://schemas.microsoft.com/office/drawing/2014/main" id="{1F533DF8-4C0B-F036-480C-AF85F26EEEB0}"/>
                </a:ext>
              </a:extLst>
            </p:cNvPr>
            <p:cNvCxnSpPr/>
            <p:nvPr/>
          </p:nvCxnSpPr>
          <p:spPr>
            <a:xfrm flipH="1">
              <a:off x="7425266" y="3681410"/>
              <a:ext cx="4763557" cy="3176590"/>
            </a:xfrm>
            <a:prstGeom prst="straightConnector1">
              <a:avLst/>
            </a:prstGeom>
            <a:noFill/>
            <a:ln w="9528" cap="rnd">
              <a:solidFill>
                <a:srgbClr val="5FCBEF">
                  <a:alpha val="70000"/>
                </a:srgbClr>
              </a:solidFill>
              <a:prstDash val="solid"/>
              <a:miter/>
            </a:ln>
          </p:spPr>
        </p:cxnSp>
        <p:sp>
          <p:nvSpPr>
            <p:cNvPr id="5" name="Rectangle 23">
              <a:extLst>
                <a:ext uri="{FF2B5EF4-FFF2-40B4-BE49-F238E27FC236}">
                  <a16:creationId xmlns:a16="http://schemas.microsoft.com/office/drawing/2014/main" id="{0EB2970A-EB28-C724-70D1-B8F89D8828D4}"/>
                </a:ext>
              </a:extLst>
            </p:cNvPr>
            <p:cNvSpPr/>
            <p:nvPr/>
          </p:nvSpPr>
          <p:spPr>
            <a:xfrm>
              <a:off x="9181472" y="-8467"/>
              <a:ext cx="3007351" cy="6866467"/>
            </a:xfrm>
            <a:custGeom>
              <a:avLst/>
              <a:gdLst>
                <a:gd name="f0" fmla="val w"/>
                <a:gd name="f1" fmla="val h"/>
                <a:gd name="f2" fmla="val 0"/>
                <a:gd name="f3" fmla="val 3007349"/>
                <a:gd name="f4" fmla="val 6866467"/>
                <a:gd name="f5" fmla="val 2045532"/>
                <a:gd name="f6" fmla="*/ f0 1 3007349"/>
                <a:gd name="f7" fmla="*/ f1 1 6866467"/>
                <a:gd name="f8" fmla="+- f4 0 f2"/>
                <a:gd name="f9" fmla="+- f3 0 f2"/>
                <a:gd name="f10" fmla="*/ f9 1 3007349"/>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3007349" h="6866467">
                  <a:moveTo>
                    <a:pt x="f5" y="f2"/>
                  </a:moveTo>
                  <a:lnTo>
                    <a:pt x="f3" y="f2"/>
                  </a:lnTo>
                  <a:lnTo>
                    <a:pt x="f3" y="f4"/>
                  </a:lnTo>
                  <a:lnTo>
                    <a:pt x="f2" y="f4"/>
                  </a:lnTo>
                  <a:lnTo>
                    <a:pt x="f5" y="f2"/>
                  </a:lnTo>
                  <a:close/>
                </a:path>
              </a:pathLst>
            </a:custGeom>
            <a:solidFill>
              <a:srgbClr val="5FCBEF">
                <a:alpha val="36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6" name="Rectangle 25">
              <a:extLst>
                <a:ext uri="{FF2B5EF4-FFF2-40B4-BE49-F238E27FC236}">
                  <a16:creationId xmlns:a16="http://schemas.microsoft.com/office/drawing/2014/main" id="{DDAB8BC0-EEB3-FAF0-41D6-605941901208}"/>
                </a:ext>
              </a:extLst>
            </p:cNvPr>
            <p:cNvSpPr/>
            <p:nvPr/>
          </p:nvSpPr>
          <p:spPr>
            <a:xfrm>
              <a:off x="9603440" y="-8467"/>
              <a:ext cx="2588556" cy="6866467"/>
            </a:xfrm>
            <a:custGeom>
              <a:avLst/>
              <a:gdLst>
                <a:gd name="f0" fmla="val w"/>
                <a:gd name="f1" fmla="val h"/>
                <a:gd name="f2" fmla="val 0"/>
                <a:gd name="f3" fmla="val 2573311"/>
                <a:gd name="f4" fmla="val 6866467"/>
                <a:gd name="f5" fmla="val 1202336"/>
                <a:gd name="f6" fmla="*/ f0 1 2573311"/>
                <a:gd name="f7" fmla="*/ f1 1 6866467"/>
                <a:gd name="f8" fmla="+- f4 0 f2"/>
                <a:gd name="f9" fmla="+- f3 0 f2"/>
                <a:gd name="f10" fmla="*/ f9 1 2573311"/>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2573311" h="6866467">
                  <a:moveTo>
                    <a:pt x="f2" y="f2"/>
                  </a:moveTo>
                  <a:lnTo>
                    <a:pt x="f3" y="f2"/>
                  </a:lnTo>
                  <a:lnTo>
                    <a:pt x="f3" y="f4"/>
                  </a:lnTo>
                  <a:lnTo>
                    <a:pt x="f5" y="f4"/>
                  </a:lnTo>
                  <a:lnTo>
                    <a:pt x="f2" y="f2"/>
                  </a:lnTo>
                  <a:close/>
                </a:path>
              </a:pathLst>
            </a:custGeom>
            <a:solidFill>
              <a:srgbClr val="5FCBEF">
                <a:alpha val="2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7" name="Isosceles Triangle 23">
              <a:extLst>
                <a:ext uri="{FF2B5EF4-FFF2-40B4-BE49-F238E27FC236}">
                  <a16:creationId xmlns:a16="http://schemas.microsoft.com/office/drawing/2014/main" id="{21DBCAC4-E37E-424B-09D9-9530AE291F74}"/>
                </a:ext>
              </a:extLst>
            </p:cNvPr>
            <p:cNvSpPr/>
            <p:nvPr/>
          </p:nvSpPr>
          <p:spPr>
            <a:xfrm>
              <a:off x="8932334" y="3047996"/>
              <a:ext cx="3259671" cy="3810003"/>
            </a:xfrm>
            <a:custGeom>
              <a:avLst/>
              <a:gdLst>
                <a:gd name="f0" fmla="val 10800000"/>
                <a:gd name="f1" fmla="val 5400000"/>
                <a:gd name="f2" fmla="val 180"/>
                <a:gd name="f3" fmla="val w"/>
                <a:gd name="f4" fmla="val h"/>
                <a:gd name="f5" fmla="val ss"/>
                <a:gd name="f6" fmla="val 0"/>
                <a:gd name="f7" fmla="val 10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17B0E4">
                <a:alpha val="66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8" name="Rectangle 27">
              <a:extLst>
                <a:ext uri="{FF2B5EF4-FFF2-40B4-BE49-F238E27FC236}">
                  <a16:creationId xmlns:a16="http://schemas.microsoft.com/office/drawing/2014/main" id="{014B16FD-75DD-B792-B850-72100C29FFBD}"/>
                </a:ext>
              </a:extLst>
            </p:cNvPr>
            <p:cNvSpPr/>
            <p:nvPr/>
          </p:nvSpPr>
          <p:spPr>
            <a:xfrm>
              <a:off x="9334496" y="-8467"/>
              <a:ext cx="2854327" cy="6866467"/>
            </a:xfrm>
            <a:custGeom>
              <a:avLst/>
              <a:gdLst>
                <a:gd name="f0" fmla="val w"/>
                <a:gd name="f1" fmla="val h"/>
                <a:gd name="f2" fmla="val 0"/>
                <a:gd name="f3" fmla="val 2858013"/>
                <a:gd name="f4" fmla="val 6866467"/>
                <a:gd name="f5" fmla="val 2473942"/>
                <a:gd name="f6" fmla="*/ f0 1 2858013"/>
                <a:gd name="f7" fmla="*/ f1 1 6866467"/>
                <a:gd name="f8" fmla="+- f4 0 f2"/>
                <a:gd name="f9" fmla="+- f3 0 f2"/>
                <a:gd name="f10" fmla="*/ f9 1 2858013"/>
                <a:gd name="f11" fmla="*/ f8 1 6866467"/>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2858013" h="6866467">
                  <a:moveTo>
                    <a:pt x="f2" y="f2"/>
                  </a:moveTo>
                  <a:lnTo>
                    <a:pt x="f3" y="f2"/>
                  </a:lnTo>
                  <a:lnTo>
                    <a:pt x="f3" y="f4"/>
                  </a:lnTo>
                  <a:lnTo>
                    <a:pt x="f5" y="f4"/>
                  </a:lnTo>
                  <a:lnTo>
                    <a:pt x="f2" y="f2"/>
                  </a:lnTo>
                  <a:close/>
                </a:path>
              </a:pathLst>
            </a:custGeom>
            <a:solidFill>
              <a:srgbClr val="17B0E4">
                <a:alpha val="5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9" name="Rectangle 28">
              <a:extLst>
                <a:ext uri="{FF2B5EF4-FFF2-40B4-BE49-F238E27FC236}">
                  <a16:creationId xmlns:a16="http://schemas.microsoft.com/office/drawing/2014/main" id="{B55624F9-528D-89A6-3B30-F29A5E814233}"/>
                </a:ext>
              </a:extLst>
            </p:cNvPr>
            <p:cNvSpPr/>
            <p:nvPr/>
          </p:nvSpPr>
          <p:spPr>
            <a:xfrm>
              <a:off x="10898733" y="-8467"/>
              <a:ext cx="1290090" cy="6866467"/>
            </a:xfrm>
            <a:custGeom>
              <a:avLst/>
              <a:gdLst>
                <a:gd name="f0" fmla="val w"/>
                <a:gd name="f1" fmla="val h"/>
                <a:gd name="f2" fmla="val 0"/>
                <a:gd name="f3" fmla="val 1290094"/>
                <a:gd name="f4" fmla="val 6858000"/>
                <a:gd name="f5" fmla="val 1019735"/>
                <a:gd name="f6" fmla="*/ f0 1 1290094"/>
                <a:gd name="f7" fmla="*/ f1 1 6858000"/>
                <a:gd name="f8" fmla="+- f4 0 f2"/>
                <a:gd name="f9" fmla="+- f3 0 f2"/>
                <a:gd name="f10" fmla="*/ f9 1 1290094"/>
                <a:gd name="f11" fmla="*/ f8 1 6858000"/>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1290094" h="6858000">
                  <a:moveTo>
                    <a:pt x="f5" y="f2"/>
                  </a:moveTo>
                  <a:lnTo>
                    <a:pt x="f3" y="f2"/>
                  </a:lnTo>
                  <a:lnTo>
                    <a:pt x="f3" y="f4"/>
                  </a:lnTo>
                  <a:lnTo>
                    <a:pt x="f2" y="f4"/>
                  </a:lnTo>
                  <a:lnTo>
                    <a:pt x="f5" y="f2"/>
                  </a:lnTo>
                  <a:close/>
                </a:path>
              </a:pathLst>
            </a:custGeom>
            <a:solidFill>
              <a:srgbClr val="2E83C3">
                <a:alpha val="7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10" name="Rectangle 29">
              <a:extLst>
                <a:ext uri="{FF2B5EF4-FFF2-40B4-BE49-F238E27FC236}">
                  <a16:creationId xmlns:a16="http://schemas.microsoft.com/office/drawing/2014/main" id="{E4FD64CA-C36B-FC46-0D82-68072A08BDC6}"/>
                </a:ext>
              </a:extLst>
            </p:cNvPr>
            <p:cNvSpPr/>
            <p:nvPr/>
          </p:nvSpPr>
          <p:spPr>
            <a:xfrm>
              <a:off x="10938994" y="-8467"/>
              <a:ext cx="1249829" cy="6866467"/>
            </a:xfrm>
            <a:custGeom>
              <a:avLst/>
              <a:gdLst>
                <a:gd name="f0" fmla="val w"/>
                <a:gd name="f1" fmla="val h"/>
                <a:gd name="f2" fmla="val 0"/>
                <a:gd name="f3" fmla="val 1249825"/>
                <a:gd name="f4" fmla="val 6858000"/>
                <a:gd name="f5" fmla="val 1109382"/>
                <a:gd name="f6" fmla="*/ f0 1 1249825"/>
                <a:gd name="f7" fmla="*/ f1 1 6858000"/>
                <a:gd name="f8" fmla="+- f4 0 f2"/>
                <a:gd name="f9" fmla="+- f3 0 f2"/>
                <a:gd name="f10" fmla="*/ f9 1 1249825"/>
                <a:gd name="f11" fmla="*/ f8 1 6858000"/>
                <a:gd name="f12" fmla="*/ f2 1 f10"/>
                <a:gd name="f13" fmla="*/ f3 1 f10"/>
                <a:gd name="f14" fmla="*/ f2 1 f11"/>
                <a:gd name="f15" fmla="*/ f4 1 f11"/>
                <a:gd name="f16" fmla="*/ f12 f6 1"/>
                <a:gd name="f17" fmla="*/ f13 f6 1"/>
                <a:gd name="f18" fmla="*/ f15 f7 1"/>
                <a:gd name="f19" fmla="*/ f14 f7 1"/>
              </a:gdLst>
              <a:ahLst/>
              <a:cxnLst>
                <a:cxn ang="3cd4">
                  <a:pos x="hc" y="t"/>
                </a:cxn>
                <a:cxn ang="0">
                  <a:pos x="r" y="vc"/>
                </a:cxn>
                <a:cxn ang="cd4">
                  <a:pos x="hc" y="b"/>
                </a:cxn>
                <a:cxn ang="cd2">
                  <a:pos x="l" y="vc"/>
                </a:cxn>
              </a:cxnLst>
              <a:rect l="f16" t="f19" r="f17" b="f18"/>
              <a:pathLst>
                <a:path w="1249825" h="6858000">
                  <a:moveTo>
                    <a:pt x="f2" y="f2"/>
                  </a:moveTo>
                  <a:lnTo>
                    <a:pt x="f3" y="f2"/>
                  </a:lnTo>
                  <a:lnTo>
                    <a:pt x="f3" y="f4"/>
                  </a:lnTo>
                  <a:lnTo>
                    <a:pt x="f5" y="f4"/>
                  </a:lnTo>
                  <a:lnTo>
                    <a:pt x="f2" y="f2"/>
                  </a:lnTo>
                  <a:close/>
                </a:path>
              </a:pathLst>
            </a:custGeom>
            <a:solidFill>
              <a:srgbClr val="236292">
                <a:alpha val="8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11" name="Isosceles Triangle 27">
              <a:extLst>
                <a:ext uri="{FF2B5EF4-FFF2-40B4-BE49-F238E27FC236}">
                  <a16:creationId xmlns:a16="http://schemas.microsoft.com/office/drawing/2014/main" id="{4713A6B5-C8D9-FB8C-B641-55849FA1337E}"/>
                </a:ext>
              </a:extLst>
            </p:cNvPr>
            <p:cNvSpPr/>
            <p:nvPr/>
          </p:nvSpPr>
          <p:spPr>
            <a:xfrm>
              <a:off x="10371664" y="3589870"/>
              <a:ext cx="1817159" cy="3268129"/>
            </a:xfrm>
            <a:custGeom>
              <a:avLst/>
              <a:gdLst>
                <a:gd name="f0" fmla="val 10800000"/>
                <a:gd name="f1" fmla="val 5400000"/>
                <a:gd name="f2" fmla="val 180"/>
                <a:gd name="f3" fmla="val w"/>
                <a:gd name="f4" fmla="val h"/>
                <a:gd name="f5" fmla="val ss"/>
                <a:gd name="f6" fmla="val 0"/>
                <a:gd name="f7" fmla="val 100000"/>
                <a:gd name="f8" fmla="+- 0 0 -360"/>
                <a:gd name="f9" fmla="+- 0 0 -270"/>
                <a:gd name="f10" fmla="+- 0 0 -180"/>
                <a:gd name="f11" fmla="+- 0 0 -90"/>
                <a:gd name="f12" fmla="abs f3"/>
                <a:gd name="f13" fmla="abs f4"/>
                <a:gd name="f14" fmla="abs f5"/>
                <a:gd name="f15" fmla="*/ f8 f0 1"/>
                <a:gd name="f16" fmla="*/ f9 f0 1"/>
                <a:gd name="f17" fmla="*/ f10 f0 1"/>
                <a:gd name="f18" fmla="*/ f11 f0 1"/>
                <a:gd name="f19" fmla="?: f12 f3 1"/>
                <a:gd name="f20" fmla="?: f13 f4 1"/>
                <a:gd name="f21" fmla="?: f14 f5 1"/>
                <a:gd name="f22" fmla="*/ f15 1 f2"/>
                <a:gd name="f23" fmla="*/ f16 1 f2"/>
                <a:gd name="f24" fmla="*/ f17 1 f2"/>
                <a:gd name="f25" fmla="*/ f18 1 f2"/>
                <a:gd name="f26" fmla="*/ f19 1 21600"/>
                <a:gd name="f27" fmla="*/ f20 1 21600"/>
                <a:gd name="f28" fmla="*/ 21600 f19 1"/>
                <a:gd name="f29" fmla="*/ 21600 f20 1"/>
                <a:gd name="f30" fmla="+- f22 0 f1"/>
                <a:gd name="f31" fmla="+- f23 0 f1"/>
                <a:gd name="f32" fmla="+- f24 0 f1"/>
                <a:gd name="f33" fmla="+- f25 0 f1"/>
                <a:gd name="f34" fmla="min f27 f26"/>
                <a:gd name="f35" fmla="*/ f28 1 f21"/>
                <a:gd name="f36" fmla="*/ f29 1 f21"/>
                <a:gd name="f37" fmla="val f35"/>
                <a:gd name="f38" fmla="val f36"/>
                <a:gd name="f39" fmla="*/ f6 f34 1"/>
                <a:gd name="f40" fmla="+- f38 0 f6"/>
                <a:gd name="f41" fmla="+- f37 0 f6"/>
                <a:gd name="f42" fmla="*/ f38 f34 1"/>
                <a:gd name="f43" fmla="*/ f37 f34 1"/>
                <a:gd name="f44" fmla="*/ f40 1 2"/>
                <a:gd name="f45" fmla="*/ f41 1 2"/>
                <a:gd name="f46" fmla="*/ f41 f7 1"/>
                <a:gd name="f47" fmla="+- f6 f44 0"/>
                <a:gd name="f48" fmla="*/ f46 1 200000"/>
                <a:gd name="f49" fmla="*/ f46 1 100000"/>
                <a:gd name="f50" fmla="+- f48 f45 0"/>
                <a:gd name="f51" fmla="*/ f48 f34 1"/>
                <a:gd name="f52" fmla="*/ f47 f34 1"/>
                <a:gd name="f53" fmla="*/ f49 f34 1"/>
                <a:gd name="f54" fmla="*/ f50 f34 1"/>
              </a:gdLst>
              <a:ahLst/>
              <a:cxnLst>
                <a:cxn ang="3cd4">
                  <a:pos x="hc" y="t"/>
                </a:cxn>
                <a:cxn ang="0">
                  <a:pos x="r" y="vc"/>
                </a:cxn>
                <a:cxn ang="cd4">
                  <a:pos x="hc" y="b"/>
                </a:cxn>
                <a:cxn ang="cd2">
                  <a:pos x="l" y="vc"/>
                </a:cxn>
                <a:cxn ang="f30">
                  <a:pos x="f53" y="f39"/>
                </a:cxn>
                <a:cxn ang="f31">
                  <a:pos x="f51" y="f52"/>
                </a:cxn>
                <a:cxn ang="f32">
                  <a:pos x="f39" y="f42"/>
                </a:cxn>
                <a:cxn ang="f32">
                  <a:pos x="f53" y="f42"/>
                </a:cxn>
                <a:cxn ang="f32">
                  <a:pos x="f43" y="f42"/>
                </a:cxn>
                <a:cxn ang="f33">
                  <a:pos x="f54" y="f52"/>
                </a:cxn>
              </a:cxnLst>
              <a:rect l="f51" t="f52" r="f54" b="f42"/>
              <a:pathLst>
                <a:path>
                  <a:moveTo>
                    <a:pt x="f39" y="f42"/>
                  </a:moveTo>
                  <a:lnTo>
                    <a:pt x="f53" y="f39"/>
                  </a:lnTo>
                  <a:lnTo>
                    <a:pt x="f43" y="f42"/>
                  </a:lnTo>
                  <a:close/>
                </a:path>
              </a:pathLst>
            </a:custGeom>
            <a:solidFill>
              <a:srgbClr val="17B0E4">
                <a:alpha val="66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12" name="Isosceles Triangle 18">
              <a:extLst>
                <a:ext uri="{FF2B5EF4-FFF2-40B4-BE49-F238E27FC236}">
                  <a16:creationId xmlns:a16="http://schemas.microsoft.com/office/drawing/2014/main" id="{4933BD75-5C2C-E514-BC27-236ED9E89CF3}"/>
                </a:ext>
              </a:extLst>
            </p:cNvPr>
            <p:cNvSpPr/>
            <p:nvPr/>
          </p:nvSpPr>
          <p:spPr>
            <a:xfrm>
              <a:off x="0" y="4013201"/>
              <a:ext cx="448732" cy="2844798"/>
            </a:xfrm>
            <a:custGeom>
              <a:avLst/>
              <a:gdLst>
                <a:gd name="f0" fmla="val 10800000"/>
                <a:gd name="f1" fmla="val 5400000"/>
                <a:gd name="f2" fmla="val 180"/>
                <a:gd name="f3" fmla="val w"/>
                <a:gd name="f4" fmla="val h"/>
                <a:gd name="f5" fmla="val ss"/>
                <a:gd name="f6" fmla="val 0"/>
                <a:gd name="f7" fmla="+- 0 0 -360"/>
                <a:gd name="f8" fmla="+- 0 0 -270"/>
                <a:gd name="f9" fmla="+- 0 0 -180"/>
                <a:gd name="f10" fmla="+- 0 0 -90"/>
                <a:gd name="f11" fmla="abs f3"/>
                <a:gd name="f12" fmla="abs f4"/>
                <a:gd name="f13" fmla="abs f5"/>
                <a:gd name="f14" fmla="*/ f7 f0 1"/>
                <a:gd name="f15" fmla="*/ f8 f0 1"/>
                <a:gd name="f16" fmla="*/ f9 f0 1"/>
                <a:gd name="f17" fmla="*/ f10 f0 1"/>
                <a:gd name="f18" fmla="?: f11 f3 1"/>
                <a:gd name="f19" fmla="?: f12 f4 1"/>
                <a:gd name="f20" fmla="?: f13 f5 1"/>
                <a:gd name="f21" fmla="*/ f14 1 f2"/>
                <a:gd name="f22" fmla="*/ f15 1 f2"/>
                <a:gd name="f23" fmla="*/ f16 1 f2"/>
                <a:gd name="f24" fmla="*/ f17 1 f2"/>
                <a:gd name="f25" fmla="*/ f18 1 21600"/>
                <a:gd name="f26" fmla="*/ f19 1 21600"/>
                <a:gd name="f27" fmla="*/ 21600 f18 1"/>
                <a:gd name="f28" fmla="*/ 21600 f19 1"/>
                <a:gd name="f29" fmla="+- f21 0 f1"/>
                <a:gd name="f30" fmla="+- f22 0 f1"/>
                <a:gd name="f31" fmla="+- f23 0 f1"/>
                <a:gd name="f32" fmla="+- f24 0 f1"/>
                <a:gd name="f33" fmla="min f26 f25"/>
                <a:gd name="f34" fmla="*/ f27 1 f20"/>
                <a:gd name="f35" fmla="*/ f28 1 f20"/>
                <a:gd name="f36" fmla="val f34"/>
                <a:gd name="f37" fmla="val f35"/>
                <a:gd name="f38" fmla="*/ f6 f33 1"/>
                <a:gd name="f39" fmla="+- f37 0 f6"/>
                <a:gd name="f40" fmla="+- f36 0 f6"/>
                <a:gd name="f41" fmla="*/ f37 f33 1"/>
                <a:gd name="f42" fmla="*/ f36 f33 1"/>
                <a:gd name="f43" fmla="*/ f39 1 2"/>
                <a:gd name="f44" fmla="*/ f40 1 2"/>
                <a:gd name="f45" fmla="*/ f40 f6 1"/>
                <a:gd name="f46" fmla="+- f6 f43 0"/>
                <a:gd name="f47" fmla="*/ f45 1 200000"/>
                <a:gd name="f48" fmla="*/ f45 1 100000"/>
                <a:gd name="f49" fmla="+- f47 f44 0"/>
                <a:gd name="f50" fmla="*/ f47 f33 1"/>
                <a:gd name="f51" fmla="*/ f46 f33 1"/>
                <a:gd name="f52" fmla="*/ f48 f33 1"/>
                <a:gd name="f53" fmla="*/ f49 f33 1"/>
              </a:gdLst>
              <a:ahLst/>
              <a:cxnLst>
                <a:cxn ang="3cd4">
                  <a:pos x="hc" y="t"/>
                </a:cxn>
                <a:cxn ang="0">
                  <a:pos x="r" y="vc"/>
                </a:cxn>
                <a:cxn ang="cd4">
                  <a:pos x="hc" y="b"/>
                </a:cxn>
                <a:cxn ang="cd2">
                  <a:pos x="l" y="vc"/>
                </a:cxn>
                <a:cxn ang="f29">
                  <a:pos x="f52" y="f38"/>
                </a:cxn>
                <a:cxn ang="f30">
                  <a:pos x="f50" y="f51"/>
                </a:cxn>
                <a:cxn ang="f31">
                  <a:pos x="f38" y="f41"/>
                </a:cxn>
                <a:cxn ang="f31">
                  <a:pos x="f52" y="f41"/>
                </a:cxn>
                <a:cxn ang="f31">
                  <a:pos x="f42" y="f41"/>
                </a:cxn>
                <a:cxn ang="f32">
                  <a:pos x="f53" y="f51"/>
                </a:cxn>
              </a:cxnLst>
              <a:rect l="f50" t="f51" r="f53" b="f41"/>
              <a:pathLst>
                <a:path>
                  <a:moveTo>
                    <a:pt x="f38" y="f41"/>
                  </a:moveTo>
                  <a:lnTo>
                    <a:pt x="f52" y="f38"/>
                  </a:lnTo>
                  <a:lnTo>
                    <a:pt x="f42" y="f41"/>
                  </a:lnTo>
                  <a:close/>
                </a:path>
              </a:pathLst>
            </a:custGeom>
            <a:solidFill>
              <a:srgbClr val="5FCBEF">
                <a:alpha val="70000"/>
              </a:srgbClr>
            </a:solidFill>
            <a:ln cap="flat">
              <a:noFill/>
              <a:prstDash val="solid"/>
            </a:ln>
          </p:spPr>
          <p:txBody>
            <a:bodyPr vert="horz" wrap="square" lIns="0" tIns="0" rIns="0" bIns="0" anchor="t" anchorCtr="0" compatLnSpc="1">
              <a:no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grpSp>
      <p:sp>
        <p:nvSpPr>
          <p:cNvPr id="13" name="Title Placeholder 1">
            <a:extLst>
              <a:ext uri="{FF2B5EF4-FFF2-40B4-BE49-F238E27FC236}">
                <a16:creationId xmlns:a16="http://schemas.microsoft.com/office/drawing/2014/main" id="{10876088-89CF-A2D3-AC47-01653867C4D7}"/>
              </a:ext>
            </a:extLst>
          </p:cNvPr>
          <p:cNvSpPr txBox="1">
            <a:spLocks noGrp="1"/>
          </p:cNvSpPr>
          <p:nvPr>
            <p:ph type="title"/>
          </p:nvPr>
        </p:nvSpPr>
        <p:spPr>
          <a:xfrm>
            <a:off x="677332" y="609603"/>
            <a:ext cx="8596667" cy="1320795"/>
          </a:xfrm>
          <a:prstGeom prst="rect">
            <a:avLst/>
          </a:prstGeom>
          <a:noFill/>
          <a:ln>
            <a:noFill/>
          </a:ln>
        </p:spPr>
        <p:txBody>
          <a:bodyPr vert="horz" wrap="square" lIns="91440" tIns="45720" rIns="91440" bIns="45720" anchor="t" anchorCtr="0" compatLnSpc="1">
            <a:normAutofit/>
          </a:bodyPr>
          <a:lstStyle/>
          <a:p>
            <a:pPr lvl="0"/>
            <a:r>
              <a:rPr lang="en-US"/>
              <a:t>Click to edit Master title style</a:t>
            </a:r>
          </a:p>
        </p:txBody>
      </p:sp>
      <p:sp>
        <p:nvSpPr>
          <p:cNvPr id="14" name="Text Placeholder 2">
            <a:extLst>
              <a:ext uri="{FF2B5EF4-FFF2-40B4-BE49-F238E27FC236}">
                <a16:creationId xmlns:a16="http://schemas.microsoft.com/office/drawing/2014/main" id="{6DB8AF4F-9998-9DDB-C821-1B3F08B4278F}"/>
              </a:ext>
            </a:extLst>
          </p:cNvPr>
          <p:cNvSpPr txBox="1">
            <a:spLocks noGrp="1"/>
          </p:cNvSpPr>
          <p:nvPr>
            <p:ph type="body" idx="1"/>
          </p:nvPr>
        </p:nvSpPr>
        <p:spPr>
          <a:xfrm>
            <a:off x="677332" y="2160590"/>
            <a:ext cx="8596667" cy="3880768"/>
          </a:xfrm>
          <a:prstGeom prst="rect">
            <a:avLst/>
          </a:prstGeom>
          <a:noFill/>
          <a:ln>
            <a:noFill/>
          </a:ln>
        </p:spPr>
        <p:txBody>
          <a:bodyPr vert="horz" wrap="square" lIns="91440" tIns="45720" rIns="91440" bIns="45720" anchor="t" anchorCtr="0" compatLnSpc="1">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Date Placeholder 3">
            <a:extLst>
              <a:ext uri="{FF2B5EF4-FFF2-40B4-BE49-F238E27FC236}">
                <a16:creationId xmlns:a16="http://schemas.microsoft.com/office/drawing/2014/main" id="{2D7AD075-9D1D-BC33-F1FD-3ED7B21ADA3F}"/>
              </a:ext>
            </a:extLst>
          </p:cNvPr>
          <p:cNvSpPr txBox="1">
            <a:spLocks noGrp="1"/>
          </p:cNvSpPr>
          <p:nvPr>
            <p:ph type="dt" sz="half" idx="2"/>
          </p:nvPr>
        </p:nvSpPr>
        <p:spPr>
          <a:xfrm>
            <a:off x="7205133" y="6041358"/>
            <a:ext cx="911940" cy="365129"/>
          </a:xfrm>
          <a:prstGeom prst="rect">
            <a:avLst/>
          </a:prstGeom>
          <a:noFill/>
          <a:ln>
            <a:noFill/>
          </a:ln>
        </p:spPr>
        <p:txBody>
          <a:bodyPr vert="horz" wrap="square" lIns="91440" tIns="45720" rIns="91440" bIns="45720" anchor="ctr" anchorCtr="0" compatLnSpc="1">
            <a:noAutofit/>
          </a:bodyPr>
          <a:lstStyle>
            <a:lvl1pPr marL="0" marR="0" lvl="0" indent="0" algn="r" defTabSz="457200" rtl="0" fontAlgn="auto" hangingPunct="1">
              <a:lnSpc>
                <a:spcPct val="100000"/>
              </a:lnSpc>
              <a:spcBef>
                <a:spcPts val="0"/>
              </a:spcBef>
              <a:spcAft>
                <a:spcPts val="0"/>
              </a:spcAft>
              <a:buNone/>
              <a:tabLst/>
              <a:defRPr lang="en-GB" sz="900" b="0" i="0" u="none" strike="noStrike" kern="1200" cap="none" spc="0" baseline="0">
                <a:solidFill>
                  <a:srgbClr val="898989"/>
                </a:solidFill>
                <a:uFillTx/>
                <a:latin typeface="Trebuchet MS"/>
              </a:defRPr>
            </a:lvl1pPr>
          </a:lstStyle>
          <a:p>
            <a:pPr lvl="0"/>
            <a:r>
              <a:rPr lang="en-GB"/>
              <a:t>10/9/2021</a:t>
            </a:r>
          </a:p>
        </p:txBody>
      </p:sp>
      <p:sp>
        <p:nvSpPr>
          <p:cNvPr id="16" name="Footer Placeholder 4">
            <a:extLst>
              <a:ext uri="{FF2B5EF4-FFF2-40B4-BE49-F238E27FC236}">
                <a16:creationId xmlns:a16="http://schemas.microsoft.com/office/drawing/2014/main" id="{9E12B6AB-3D53-69DA-1798-B0B310063F41}"/>
              </a:ext>
            </a:extLst>
          </p:cNvPr>
          <p:cNvSpPr txBox="1">
            <a:spLocks noGrp="1"/>
          </p:cNvSpPr>
          <p:nvPr>
            <p:ph type="ftr" sz="quarter" idx="3"/>
          </p:nvPr>
        </p:nvSpPr>
        <p:spPr>
          <a:xfrm>
            <a:off x="677332" y="6041358"/>
            <a:ext cx="6297609" cy="365129"/>
          </a:xfrm>
          <a:prstGeom prst="rect">
            <a:avLst/>
          </a:prstGeom>
          <a:noFill/>
          <a:ln>
            <a:noFill/>
          </a:ln>
        </p:spPr>
        <p:txBody>
          <a:bodyPr vert="horz" wrap="square" lIns="91440" tIns="45720" rIns="91440" bIns="45720" anchor="ctr" anchorCtr="0" compatLnSpc="1">
            <a:noAutofit/>
          </a:bodyPr>
          <a:lstStyle>
            <a:lvl1pPr marL="0" marR="0" lvl="0" indent="0" algn="l" defTabSz="457200" rtl="0" fontAlgn="auto" hangingPunct="1">
              <a:lnSpc>
                <a:spcPct val="100000"/>
              </a:lnSpc>
              <a:spcBef>
                <a:spcPts val="0"/>
              </a:spcBef>
              <a:spcAft>
                <a:spcPts val="0"/>
              </a:spcAft>
              <a:buNone/>
              <a:tabLst/>
              <a:defRPr lang="en-GB" sz="900" b="0" i="0" u="none" strike="noStrike" kern="1200" cap="none" spc="0" baseline="0">
                <a:solidFill>
                  <a:srgbClr val="898989"/>
                </a:solidFill>
                <a:uFillTx/>
                <a:latin typeface="Trebuchet MS"/>
              </a:defRPr>
            </a:lvl1pPr>
          </a:lstStyle>
          <a:p>
            <a:pPr lvl="0"/>
            <a:r>
              <a:rPr lang="en-GB"/>
              <a:t>PRESENTATION TITLE</a:t>
            </a:r>
          </a:p>
        </p:txBody>
      </p:sp>
      <p:sp>
        <p:nvSpPr>
          <p:cNvPr id="17" name="Slide Number Placeholder 5">
            <a:extLst>
              <a:ext uri="{FF2B5EF4-FFF2-40B4-BE49-F238E27FC236}">
                <a16:creationId xmlns:a16="http://schemas.microsoft.com/office/drawing/2014/main" id="{D2F7575E-7795-D46F-8C8E-4B3F823832E5}"/>
              </a:ext>
            </a:extLst>
          </p:cNvPr>
          <p:cNvSpPr txBox="1">
            <a:spLocks noGrp="1"/>
          </p:cNvSpPr>
          <p:nvPr>
            <p:ph type="sldNum" sz="quarter" idx="4"/>
          </p:nvPr>
        </p:nvSpPr>
        <p:spPr>
          <a:xfrm>
            <a:off x="8590659" y="6041358"/>
            <a:ext cx="683340" cy="365129"/>
          </a:xfrm>
          <a:prstGeom prst="rect">
            <a:avLst/>
          </a:prstGeom>
          <a:noFill/>
          <a:ln>
            <a:noFill/>
          </a:ln>
        </p:spPr>
        <p:txBody>
          <a:bodyPr vert="horz" wrap="square" lIns="91440" tIns="45720" rIns="91440" bIns="45720" anchor="ctr" anchorCtr="0" compatLnSpc="1">
            <a:noAutofit/>
          </a:bodyPr>
          <a:lstStyle>
            <a:lvl1pPr marL="0" marR="0" lvl="0" indent="0" algn="r" defTabSz="457200" rtl="0" fontAlgn="auto" hangingPunct="1">
              <a:lnSpc>
                <a:spcPct val="100000"/>
              </a:lnSpc>
              <a:spcBef>
                <a:spcPts val="0"/>
              </a:spcBef>
              <a:spcAft>
                <a:spcPts val="0"/>
              </a:spcAft>
              <a:buNone/>
              <a:tabLst/>
              <a:defRPr lang="en-GB" sz="900" b="0" i="0" u="none" strike="noStrike" kern="1200" cap="none" spc="0" baseline="0">
                <a:solidFill>
                  <a:srgbClr val="5FCBEF"/>
                </a:solidFill>
                <a:uFillTx/>
                <a:latin typeface="Trebuchet MS"/>
              </a:defRPr>
            </a:lvl1pPr>
          </a:lstStyle>
          <a:p>
            <a:pPr lvl="0"/>
            <a:fld id="{88B17AD9-86CB-43F8-A5FE-53910424A610}" type="slidenum">
              <a:t>‹#›</a:t>
            </a:fld>
            <a:endParaRPr lang="en-GB"/>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marL="0" marR="0" lvl="0" indent="0" algn="l" defTabSz="457200" rtl="0" fontAlgn="auto" hangingPunct="1">
        <a:lnSpc>
          <a:spcPct val="100000"/>
        </a:lnSpc>
        <a:spcBef>
          <a:spcPts val="0"/>
        </a:spcBef>
        <a:spcAft>
          <a:spcPts val="0"/>
        </a:spcAft>
        <a:buNone/>
        <a:tabLst/>
        <a:defRPr lang="en-US" sz="3600" b="0" i="0" u="none" strike="noStrike" kern="1200" cap="none" spc="0" baseline="0">
          <a:solidFill>
            <a:srgbClr val="5FCBEF"/>
          </a:solidFill>
          <a:uFillTx/>
          <a:latin typeface="Trebuchet MS"/>
        </a:defRPr>
      </a:lvl1pPr>
    </p:titleStyle>
    <p:bodyStyle>
      <a:lvl1pPr marL="342900" marR="0" lvl="0" indent="-342900" algn="l" defTabSz="457200" rtl="0" fontAlgn="auto" hangingPunct="1">
        <a:lnSpc>
          <a:spcPct val="100000"/>
        </a:lnSpc>
        <a:spcBef>
          <a:spcPts val="1000"/>
        </a:spcBef>
        <a:spcAft>
          <a:spcPts val="0"/>
        </a:spcAft>
        <a:buClr>
          <a:srgbClr val="5FCBEF"/>
        </a:buClr>
        <a:buSzPct val="80000"/>
        <a:buFont typeface="Wingdings 3"/>
        <a:buChar char=""/>
        <a:tabLst/>
        <a:defRPr lang="en-US" sz="1800" b="0" i="0" u="none" strike="noStrike" kern="1200" cap="none" spc="0" baseline="0">
          <a:solidFill>
            <a:srgbClr val="404040"/>
          </a:solidFill>
          <a:uFillTx/>
          <a:latin typeface="Trebuchet MS"/>
        </a:defRPr>
      </a:lvl1pPr>
      <a:lvl2pPr marL="742950" marR="0" lvl="1" indent="-285750" algn="l" defTabSz="457200" rtl="0" fontAlgn="auto" hangingPunct="1">
        <a:lnSpc>
          <a:spcPct val="100000"/>
        </a:lnSpc>
        <a:spcBef>
          <a:spcPts val="1000"/>
        </a:spcBef>
        <a:spcAft>
          <a:spcPts val="0"/>
        </a:spcAft>
        <a:buClr>
          <a:srgbClr val="5FCBEF"/>
        </a:buClr>
        <a:buSzPct val="80000"/>
        <a:buFont typeface="Wingdings 3"/>
        <a:buChar char=""/>
        <a:tabLst/>
        <a:defRPr lang="en-US" sz="1600" b="0" i="0" u="none" strike="noStrike" kern="1200" cap="none" spc="0" baseline="0">
          <a:solidFill>
            <a:srgbClr val="404040"/>
          </a:solidFill>
          <a:uFillTx/>
          <a:latin typeface="Trebuchet MS"/>
        </a:defRPr>
      </a:lvl2pPr>
      <a:lvl3pPr marL="1143000" marR="0" lvl="2" indent="-228600" algn="l" defTabSz="457200" rtl="0" fontAlgn="auto" hangingPunct="1">
        <a:lnSpc>
          <a:spcPct val="100000"/>
        </a:lnSpc>
        <a:spcBef>
          <a:spcPts val="1000"/>
        </a:spcBef>
        <a:spcAft>
          <a:spcPts val="0"/>
        </a:spcAft>
        <a:buClr>
          <a:srgbClr val="5FCBEF"/>
        </a:buClr>
        <a:buSzPct val="80000"/>
        <a:buFont typeface="Wingdings 3"/>
        <a:buChar char=""/>
        <a:tabLst/>
        <a:defRPr lang="en-US" sz="1400" b="0" i="0" u="none" strike="noStrike" kern="1200" cap="none" spc="0" baseline="0">
          <a:solidFill>
            <a:srgbClr val="404040"/>
          </a:solidFill>
          <a:uFillTx/>
          <a:latin typeface="Trebuchet MS"/>
        </a:defRPr>
      </a:lvl3pPr>
      <a:lvl4pPr marL="1600200" marR="0" lvl="3" indent="-228600" algn="l" defTabSz="457200" rtl="0" fontAlgn="auto" hangingPunct="1">
        <a:lnSpc>
          <a:spcPct val="100000"/>
        </a:lnSpc>
        <a:spcBef>
          <a:spcPts val="1000"/>
        </a:spcBef>
        <a:spcAft>
          <a:spcPts val="0"/>
        </a:spcAft>
        <a:buClr>
          <a:srgbClr val="5FCBEF"/>
        </a:buClr>
        <a:buSzPct val="80000"/>
        <a:buFont typeface="Wingdings 3"/>
        <a:buChar char=""/>
        <a:tabLst/>
        <a:defRPr lang="en-US" sz="1200" b="0" i="0" u="none" strike="noStrike" kern="1200" cap="none" spc="0" baseline="0">
          <a:solidFill>
            <a:srgbClr val="404040"/>
          </a:solidFill>
          <a:uFillTx/>
          <a:latin typeface="Trebuchet MS"/>
        </a:defRPr>
      </a:lvl4pPr>
      <a:lvl5pPr marL="2057400" marR="0" lvl="4" indent="-228600" algn="l" defTabSz="457200" rtl="0" fontAlgn="auto" hangingPunct="1">
        <a:lnSpc>
          <a:spcPct val="100000"/>
        </a:lnSpc>
        <a:spcBef>
          <a:spcPts val="1000"/>
        </a:spcBef>
        <a:spcAft>
          <a:spcPts val="0"/>
        </a:spcAft>
        <a:buClr>
          <a:srgbClr val="5FCBEF"/>
        </a:buClr>
        <a:buSzPct val="80000"/>
        <a:buFont typeface="Wingdings 3"/>
        <a:buChar char=""/>
        <a:tabLst/>
        <a:defRPr lang="en-US" sz="1200" b="0" i="0" u="none" strike="noStrike" kern="1200" cap="none" spc="0" baseline="0">
          <a:solidFill>
            <a:srgbClr val="404040"/>
          </a:solidFill>
          <a:uFillTx/>
          <a:latin typeface="Trebuchet M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471A40-76CD-60B7-6066-CDCFFABB70D8}"/>
              </a:ext>
            </a:extLst>
          </p:cNvPr>
          <p:cNvSpPr txBox="1">
            <a:spLocks noGrp="1"/>
          </p:cNvSpPr>
          <p:nvPr>
            <p:ph type="ctrTitle"/>
          </p:nvPr>
        </p:nvSpPr>
        <p:spPr>
          <a:xfrm>
            <a:off x="2572225" y="934279"/>
            <a:ext cx="3523777" cy="1064937"/>
          </a:xfrm>
        </p:spPr>
        <p:txBody>
          <a:bodyPr/>
          <a:lstStyle/>
          <a:p>
            <a:pPr lvl="0"/>
            <a:r>
              <a:rPr lang="en-GB">
                <a:solidFill>
                  <a:srgbClr val="00347F"/>
                </a:solidFill>
              </a:rPr>
              <a:t>NutriWeb</a:t>
            </a:r>
          </a:p>
        </p:txBody>
      </p:sp>
      <p:sp>
        <p:nvSpPr>
          <p:cNvPr id="3" name="TextBox 4">
            <a:extLst>
              <a:ext uri="{FF2B5EF4-FFF2-40B4-BE49-F238E27FC236}">
                <a16:creationId xmlns:a16="http://schemas.microsoft.com/office/drawing/2014/main" id="{634BFA70-C526-4EB8-1AE0-3572D2CA4DE2}"/>
              </a:ext>
            </a:extLst>
          </p:cNvPr>
          <p:cNvSpPr txBox="1"/>
          <p:nvPr/>
        </p:nvSpPr>
        <p:spPr>
          <a:xfrm>
            <a:off x="1888437" y="3609566"/>
            <a:ext cx="6096003" cy="338556"/>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600" b="0" i="0" u="none" strike="noStrike" kern="1200" cap="none" spc="0" baseline="0">
                <a:solidFill>
                  <a:srgbClr val="000000"/>
                </a:solidFill>
                <a:uFillTx/>
                <a:latin typeface="Tenorite"/>
              </a:rPr>
              <a:t>https://github.com/mattiagemmiti/NutriWeb</a:t>
            </a:r>
          </a:p>
        </p:txBody>
      </p:sp>
      <p:sp>
        <p:nvSpPr>
          <p:cNvPr id="4" name="TextBox 6">
            <a:extLst>
              <a:ext uri="{FF2B5EF4-FFF2-40B4-BE49-F238E27FC236}">
                <a16:creationId xmlns:a16="http://schemas.microsoft.com/office/drawing/2014/main" id="{CC5952A4-1781-3346-B89C-8E18F493FACB}"/>
              </a:ext>
            </a:extLst>
          </p:cNvPr>
          <p:cNvSpPr txBox="1"/>
          <p:nvPr/>
        </p:nvSpPr>
        <p:spPr>
          <a:xfrm>
            <a:off x="1888437" y="3979304"/>
            <a:ext cx="10754139" cy="338556"/>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600" b="0" i="0" u="none" strike="noStrike" kern="1200" cap="none" spc="0" baseline="0">
                <a:solidFill>
                  <a:srgbClr val="000000"/>
                </a:solidFill>
                <a:uFillTx/>
                <a:latin typeface="Tenorite"/>
              </a:rPr>
              <a:t>https://nutriweb-4ac556da0058.herokuapp.com/</a:t>
            </a:r>
          </a:p>
        </p:txBody>
      </p:sp>
      <p:sp>
        <p:nvSpPr>
          <p:cNvPr id="5" name="TextBox 8">
            <a:extLst>
              <a:ext uri="{FF2B5EF4-FFF2-40B4-BE49-F238E27FC236}">
                <a16:creationId xmlns:a16="http://schemas.microsoft.com/office/drawing/2014/main" id="{221A3811-41CD-98AA-A8ED-B2BF4A2842F5}"/>
              </a:ext>
            </a:extLst>
          </p:cNvPr>
          <p:cNvSpPr txBox="1"/>
          <p:nvPr/>
        </p:nvSpPr>
        <p:spPr>
          <a:xfrm>
            <a:off x="1775792" y="2417033"/>
            <a:ext cx="6321283" cy="923333"/>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ctr"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000000"/>
                </a:solidFill>
                <a:uFillTx/>
                <a:latin typeface="Tenorite"/>
              </a:rPr>
              <a:t>Project: Java and Web Development</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br>
              <a:rPr lang="en-GB" sz="1800" b="0" i="0" u="none" strike="noStrike" kern="1200" cap="none" spc="0" baseline="0">
                <a:solidFill>
                  <a:srgbClr val="000000"/>
                </a:solidFill>
                <a:uFillTx/>
                <a:latin typeface="Tenorite"/>
              </a:rPr>
            </a:br>
            <a:endParaRPr lang="en-GB" sz="1800" b="0" i="0" u="none" strike="noStrike" kern="1200" cap="none" spc="0" baseline="0">
              <a:solidFill>
                <a:srgbClr val="000000"/>
              </a:solidFill>
              <a:uFillTx/>
              <a:latin typeface="Tenorite"/>
            </a:endParaRPr>
          </a:p>
        </p:txBody>
      </p:sp>
      <p:sp>
        <p:nvSpPr>
          <p:cNvPr id="6" name="TextBox 9">
            <a:extLst>
              <a:ext uri="{FF2B5EF4-FFF2-40B4-BE49-F238E27FC236}">
                <a16:creationId xmlns:a16="http://schemas.microsoft.com/office/drawing/2014/main" id="{56F79628-751A-A7C5-45D2-75264B7DAB45}"/>
              </a:ext>
            </a:extLst>
          </p:cNvPr>
          <p:cNvSpPr txBox="1"/>
          <p:nvPr/>
        </p:nvSpPr>
        <p:spPr>
          <a:xfrm>
            <a:off x="796469" y="2694032"/>
            <a:ext cx="5469739" cy="369335"/>
          </a:xfrm>
          <a:prstGeom prst="rect">
            <a:avLst/>
          </a:prstGeom>
          <a:noFill/>
          <a:ln cap="flat">
            <a:noFill/>
          </a:ln>
        </p:spPr>
        <p:txBody>
          <a:bodyPr vert="horz" wrap="square" lIns="91440" tIns="45720" rIns="91440" bIns="45720" anchor="t" anchorCtr="1" compatLnSpc="1">
            <a:spAutoFit/>
          </a:bodyPr>
          <a:lstStyle/>
          <a:p>
            <a:pPr marL="0" marR="0" lvl="0" indent="0" algn="ct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000000"/>
                </a:solidFill>
                <a:uFillTx/>
                <a:latin typeface="Tenorite"/>
              </a:rPr>
              <a:t>Phase 2</a:t>
            </a:r>
          </a:p>
        </p:txBody>
      </p:sp>
      <p:sp>
        <p:nvSpPr>
          <p:cNvPr id="7" name="Text Placeholder 2">
            <a:extLst>
              <a:ext uri="{FF2B5EF4-FFF2-40B4-BE49-F238E27FC236}">
                <a16:creationId xmlns:a16="http://schemas.microsoft.com/office/drawing/2014/main" id="{961677D7-2162-4D85-5943-699811B1C22C}"/>
              </a:ext>
            </a:extLst>
          </p:cNvPr>
          <p:cNvSpPr txBox="1"/>
          <p:nvPr/>
        </p:nvSpPr>
        <p:spPr>
          <a:xfrm>
            <a:off x="3531339" y="4685257"/>
            <a:ext cx="5129326" cy="2086605"/>
          </a:xfrm>
          <a:prstGeom prst="rect">
            <a:avLst/>
          </a:prstGeom>
          <a:noFill/>
          <a:ln w="47621" cap="rnd">
            <a:solidFill>
              <a:srgbClr val="404040"/>
            </a:solidFill>
            <a:prstDash val="solid"/>
            <a:miter/>
          </a:ln>
        </p:spPr>
        <p:txBody>
          <a:bodyPr vert="horz" wrap="square" lIns="91440" tIns="45720" rIns="91440" bIns="45720" anchor="t" anchorCtr="0" compatLnSpc="1">
            <a:noAutofit/>
          </a:bodyPr>
          <a:lstStyle/>
          <a:p>
            <a:pPr marL="114300" marR="0" lvl="0" indent="0" algn="l" defTabSz="914400" rtl="0" fontAlgn="auto" hangingPunct="1">
              <a:lnSpc>
                <a:spcPct val="100000"/>
              </a:lnSpc>
              <a:spcBef>
                <a:spcPts val="0"/>
              </a:spcBef>
              <a:spcAft>
                <a:spcPts val="400"/>
              </a:spcAft>
              <a:buNone/>
              <a:tabLst/>
              <a:defRPr sz="1800" b="0" i="0" u="none" strike="noStrike" kern="0" cap="none" spc="0" baseline="0">
                <a:solidFill>
                  <a:srgbClr val="000000"/>
                </a:solidFill>
                <a:uFillTx/>
              </a:defRPr>
            </a:pPr>
            <a:r>
              <a:rPr lang="en-US" sz="1600" b="1" i="0" u="none" strike="noStrike" kern="1200" cap="none" spc="0" baseline="0">
                <a:solidFill>
                  <a:srgbClr val="3B3838"/>
                </a:solidFill>
                <a:uFillTx/>
                <a:latin typeface="Segoe UI Semibold" pitchFamily="34"/>
                <a:ea typeface="Arial"/>
                <a:cs typeface="Segoe UI Semibold" pitchFamily="34"/>
              </a:rPr>
              <a:t>Name:                  Mattia Gemmiti</a:t>
            </a:r>
          </a:p>
          <a:p>
            <a:pPr marL="114300" marR="0" lvl="0" indent="0" algn="l" defTabSz="914400" rtl="0" fontAlgn="auto" hangingPunct="1">
              <a:lnSpc>
                <a:spcPct val="100000"/>
              </a:lnSpc>
              <a:spcBef>
                <a:spcPts val="0"/>
              </a:spcBef>
              <a:spcAft>
                <a:spcPts val="400"/>
              </a:spcAft>
              <a:buNone/>
              <a:tabLst/>
              <a:defRPr sz="1800" b="0" i="0" u="none" strike="noStrike" kern="0" cap="none" spc="0" baseline="0">
                <a:solidFill>
                  <a:srgbClr val="000000"/>
                </a:solidFill>
                <a:uFillTx/>
              </a:defRPr>
            </a:pPr>
            <a:r>
              <a:rPr lang="en-US" sz="1600" b="0" i="0" u="none" strike="noStrike" kern="1200" cap="none" spc="0" baseline="0">
                <a:solidFill>
                  <a:srgbClr val="3B3838"/>
                </a:solidFill>
                <a:uFillTx/>
                <a:latin typeface="Segoe UI Semibold" pitchFamily="34"/>
                <a:ea typeface="Arial"/>
                <a:cs typeface="Segoe UI Semibold" pitchFamily="34"/>
              </a:rPr>
              <a:t>Program:              BSc. Computer Science</a:t>
            </a:r>
          </a:p>
          <a:p>
            <a:pPr marL="114300" marR="0" lvl="0" indent="0" algn="l" defTabSz="914400" rtl="0" fontAlgn="auto" hangingPunct="1">
              <a:lnSpc>
                <a:spcPct val="100000"/>
              </a:lnSpc>
              <a:spcBef>
                <a:spcPts val="0"/>
              </a:spcBef>
              <a:spcAft>
                <a:spcPts val="400"/>
              </a:spcAft>
              <a:buNone/>
              <a:tabLst/>
              <a:defRPr sz="1800" b="0" i="0" u="none" strike="noStrike" kern="0" cap="none" spc="0" baseline="0">
                <a:solidFill>
                  <a:srgbClr val="000000"/>
                </a:solidFill>
                <a:uFillTx/>
              </a:defRPr>
            </a:pPr>
            <a:r>
              <a:rPr lang="en-US" sz="1600" b="0" i="0" u="none" strike="noStrike" kern="0" cap="none" spc="0" baseline="0">
                <a:solidFill>
                  <a:srgbClr val="3B3838"/>
                </a:solidFill>
                <a:uFillTx/>
                <a:latin typeface="Segoe UI Semibold" pitchFamily="34"/>
                <a:ea typeface="Arial"/>
                <a:cs typeface="Segoe UI Semibold" pitchFamily="34"/>
              </a:rPr>
              <a:t>ID:	               92128537</a:t>
            </a:r>
            <a:endParaRPr lang="en-US" sz="1600" b="0" i="0" u="none" strike="noStrike" kern="1200" cap="none" spc="0" baseline="0">
              <a:solidFill>
                <a:srgbClr val="3B3838"/>
              </a:solidFill>
              <a:uFillTx/>
              <a:latin typeface="Segoe UI Semibold" pitchFamily="34"/>
              <a:ea typeface="Arial"/>
              <a:cs typeface="Segoe UI Semibold" pitchFamily="34"/>
            </a:endParaRPr>
          </a:p>
          <a:p>
            <a:pPr marL="114300" marR="0" lvl="0" indent="0" algn="l" defTabSz="914400" rtl="0" fontAlgn="auto" hangingPunct="1">
              <a:lnSpc>
                <a:spcPct val="100000"/>
              </a:lnSpc>
              <a:spcBef>
                <a:spcPts val="0"/>
              </a:spcBef>
              <a:spcAft>
                <a:spcPts val="400"/>
              </a:spcAft>
              <a:buNone/>
              <a:tabLst/>
              <a:defRPr sz="1800" b="0" i="0" u="none" strike="noStrike" kern="0" cap="none" spc="0" baseline="0">
                <a:solidFill>
                  <a:srgbClr val="000000"/>
                </a:solidFill>
                <a:uFillTx/>
              </a:defRPr>
            </a:pPr>
            <a:r>
              <a:rPr lang="en-US" sz="1600" b="0" i="0" u="none" strike="noStrike" kern="1200" cap="none" spc="0" baseline="0">
                <a:solidFill>
                  <a:srgbClr val="3B3838"/>
                </a:solidFill>
                <a:uFillTx/>
                <a:latin typeface="Segoe UI Semibold" pitchFamily="34"/>
                <a:ea typeface="Arial"/>
                <a:cs typeface="Segoe UI Semibold" pitchFamily="34"/>
              </a:rPr>
              <a:t>Course:                 DLBCSPJWD01</a:t>
            </a:r>
          </a:p>
          <a:p>
            <a:pPr marL="114300" marR="0" lvl="0" indent="0" algn="l" defTabSz="914400" rtl="0" fontAlgn="auto" hangingPunct="1">
              <a:lnSpc>
                <a:spcPct val="100000"/>
              </a:lnSpc>
              <a:spcBef>
                <a:spcPts val="0"/>
              </a:spcBef>
              <a:spcAft>
                <a:spcPts val="400"/>
              </a:spcAft>
              <a:buNone/>
              <a:tabLst/>
              <a:defRPr sz="1800" b="0" i="0" u="none" strike="noStrike" kern="0" cap="none" spc="0" baseline="0">
                <a:solidFill>
                  <a:srgbClr val="000000"/>
                </a:solidFill>
                <a:uFillTx/>
              </a:defRPr>
            </a:pPr>
            <a:r>
              <a:rPr lang="en-US" sz="1600" b="0" i="0" u="none" strike="noStrike" kern="1200" cap="none" spc="0" baseline="0">
                <a:solidFill>
                  <a:srgbClr val="3B3838"/>
                </a:solidFill>
                <a:uFillTx/>
                <a:latin typeface="Segoe UI Semibold" pitchFamily="34"/>
                <a:ea typeface="Arial"/>
                <a:cs typeface="Segoe UI Semibold" pitchFamily="34"/>
              </a:rPr>
              <a:t>Exam:                    Portfolio</a:t>
            </a:r>
          </a:p>
          <a:p>
            <a:pPr marL="114300" marR="0" lvl="0" indent="0" algn="l" defTabSz="914400" rtl="0" fontAlgn="auto" hangingPunct="1">
              <a:lnSpc>
                <a:spcPct val="100000"/>
              </a:lnSpc>
              <a:spcBef>
                <a:spcPts val="0"/>
              </a:spcBef>
              <a:spcAft>
                <a:spcPts val="400"/>
              </a:spcAft>
              <a:buNone/>
              <a:tabLst/>
              <a:defRPr sz="1800" b="0" i="0" u="none" strike="noStrike" kern="0" cap="none" spc="0" baseline="0">
                <a:solidFill>
                  <a:srgbClr val="000000"/>
                </a:solidFill>
                <a:uFillTx/>
              </a:defRPr>
            </a:pPr>
            <a:r>
              <a:rPr lang="en-US" sz="1600" b="0" i="0" u="none" strike="noStrike" kern="1200" cap="none" spc="0" baseline="0">
                <a:solidFill>
                  <a:srgbClr val="3B3838"/>
                </a:solidFill>
                <a:uFillTx/>
                <a:latin typeface="Segoe UI Semibold" pitchFamily="34"/>
                <a:ea typeface="Arial"/>
                <a:cs typeface="Segoe UI Semibold" pitchFamily="34"/>
              </a:rPr>
              <a:t>Tutor:                    Christian Remfert</a:t>
            </a:r>
            <a:br>
              <a:rPr lang="en-US" sz="1600" b="0" i="0" u="none" strike="noStrike" kern="1200" cap="none" spc="0" baseline="0">
                <a:solidFill>
                  <a:srgbClr val="3B3838"/>
                </a:solidFill>
                <a:uFillTx/>
                <a:latin typeface="Segoe UI Semibold" pitchFamily="34"/>
                <a:ea typeface="Arial"/>
                <a:cs typeface="Segoe UI Semibold" pitchFamily="34"/>
              </a:rPr>
            </a:br>
            <a:r>
              <a:rPr lang="en-US" sz="1600" b="0" i="0" u="none" strike="noStrike" kern="1200" cap="none" spc="0" baseline="0">
                <a:solidFill>
                  <a:srgbClr val="3B3838"/>
                </a:solidFill>
                <a:uFillTx/>
                <a:latin typeface="Segoe UI Semibold" pitchFamily="34"/>
                <a:ea typeface="Arial"/>
                <a:cs typeface="Segoe UI Semibold" pitchFamily="34"/>
              </a:rPr>
              <a:t>Date:                     September </a:t>
            </a:r>
            <a:r>
              <a:rPr lang="en-US" sz="1600" b="0" i="0" u="none" strike="noStrike" kern="0" cap="none" spc="0" baseline="0">
                <a:solidFill>
                  <a:srgbClr val="3B3838"/>
                </a:solidFill>
                <a:uFillTx/>
                <a:latin typeface="Segoe UI Semibold" pitchFamily="34"/>
                <a:ea typeface="Arial"/>
                <a:cs typeface="Segoe UI Semibold" pitchFamily="34"/>
              </a:rPr>
              <a:t>4th</a:t>
            </a:r>
            <a:r>
              <a:rPr lang="en-US" sz="1600" b="0" i="0" u="none" strike="noStrike" kern="1200" cap="none" spc="0" baseline="0">
                <a:solidFill>
                  <a:srgbClr val="3B3838"/>
                </a:solidFill>
                <a:uFillTx/>
                <a:latin typeface="Segoe UI Semibold" pitchFamily="34"/>
                <a:ea typeface="Arial"/>
                <a:cs typeface="Segoe UI Semibold" pitchFamily="34"/>
              </a:rPr>
              <a:t>, 2024                       </a:t>
            </a:r>
          </a:p>
        </p:txBody>
      </p:sp>
      <p:sp>
        <p:nvSpPr>
          <p:cNvPr id="8" name="Slide Number Placeholder 5">
            <a:extLst>
              <a:ext uri="{FF2B5EF4-FFF2-40B4-BE49-F238E27FC236}">
                <a16:creationId xmlns:a16="http://schemas.microsoft.com/office/drawing/2014/main" id="{2E8213EB-428D-04AD-1E92-1C4760E8DACE}"/>
              </a:ext>
            </a:extLst>
          </p:cNvPr>
          <p:cNvSpPr txBox="1"/>
          <p:nvPr/>
        </p:nvSpPr>
        <p:spPr>
          <a:xfrm>
            <a:off x="10153278" y="6356351"/>
            <a:ext cx="1657724"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215500E6-E99F-4205-B386-FE8F14764F18}" type="slidenum">
              <a:rPr lang="en-GB" sz="1200" b="0" i="0" u="none" strike="noStrike" kern="1200" cap="none" spc="0" baseline="0">
                <a:solidFill>
                  <a:srgbClr val="DAE5EF"/>
                </a:solidFill>
                <a:uFillTx/>
                <a:latin typeface="Tenorite"/>
              </a:rPr>
              <a:t>1</a:t>
            </a:fld>
            <a:endParaRPr lang="en-GB" sz="1200" b="0" i="0" u="none" strike="noStrike" kern="1200" cap="none" spc="0" baseline="0">
              <a:solidFill>
                <a:srgbClr val="DAE5EF"/>
              </a:solidFill>
              <a:uFillTx/>
              <a:latin typeface="Tenorit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2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B56B56-720E-E6ED-D61F-9BFEAE28FC13}"/>
              </a:ext>
            </a:extLst>
          </p:cNvPr>
          <p:cNvSpPr txBox="1">
            <a:spLocks noGrp="1"/>
          </p:cNvSpPr>
          <p:nvPr>
            <p:ph type="ctrTitle"/>
          </p:nvPr>
        </p:nvSpPr>
        <p:spPr/>
        <p:txBody>
          <a:bodyPr/>
          <a:lstStyle/>
          <a:p>
            <a:pPr lvl="0"/>
            <a:r>
              <a:rPr lang="en-GB"/>
              <a:t>Thank you</a:t>
            </a:r>
          </a:p>
        </p:txBody>
      </p:sp>
      <p:sp>
        <p:nvSpPr>
          <p:cNvPr id="3" name="Content Placeholder 2">
            <a:extLst>
              <a:ext uri="{FF2B5EF4-FFF2-40B4-BE49-F238E27FC236}">
                <a16:creationId xmlns:a16="http://schemas.microsoft.com/office/drawing/2014/main" id="{2369106C-1FE1-BD20-C97A-26F352E55612}"/>
              </a:ext>
            </a:extLst>
          </p:cNvPr>
          <p:cNvSpPr txBox="1">
            <a:spLocks noGrp="1"/>
          </p:cNvSpPr>
          <p:nvPr>
            <p:ph type="subTitle" idx="1"/>
          </p:nvPr>
        </p:nvSpPr>
        <p:spPr/>
        <p:txBody>
          <a:bodyPr/>
          <a:lstStyle/>
          <a:p>
            <a:pPr lvl="0"/>
            <a:r>
              <a:rPr lang="en-GB"/>
              <a:t>Mattia Gemmiti</a:t>
            </a:r>
            <a:br>
              <a:rPr lang="en-GB"/>
            </a:br>
            <a:br>
              <a:rPr lang="en-GB"/>
            </a:br>
            <a:endParaRPr lang="en-GB"/>
          </a:p>
        </p:txBody>
      </p:sp>
      <p:sp>
        <p:nvSpPr>
          <p:cNvPr id="4" name="TextBox 6">
            <a:extLst>
              <a:ext uri="{FF2B5EF4-FFF2-40B4-BE49-F238E27FC236}">
                <a16:creationId xmlns:a16="http://schemas.microsoft.com/office/drawing/2014/main" id="{88846987-0289-DB59-CBF0-880E3F21CA41}"/>
              </a:ext>
            </a:extLst>
          </p:cNvPr>
          <p:cNvSpPr txBox="1"/>
          <p:nvPr/>
        </p:nvSpPr>
        <p:spPr>
          <a:xfrm>
            <a:off x="1167496" y="4184715"/>
            <a:ext cx="10754139" cy="338556"/>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600" b="0" i="0" u="none" strike="noStrike" kern="0" cap="none" spc="0" baseline="0">
                <a:solidFill>
                  <a:srgbClr val="000000"/>
                </a:solidFill>
                <a:uFillTx/>
                <a:latin typeface="Tenorite"/>
              </a:rPr>
              <a:t>https://nutriweb-4ac556da0058.herokuapp.com</a:t>
            </a:r>
            <a:endParaRPr lang="en-GB" sz="1600" b="0" i="0" u="none" strike="noStrike" kern="1200" cap="none" spc="0" baseline="0">
              <a:solidFill>
                <a:srgbClr val="000000"/>
              </a:solidFill>
              <a:uFillTx/>
              <a:latin typeface="Tenorite"/>
            </a:endParaRPr>
          </a:p>
        </p:txBody>
      </p:sp>
      <p:sp>
        <p:nvSpPr>
          <p:cNvPr id="5" name="TextBox 4">
            <a:extLst>
              <a:ext uri="{FF2B5EF4-FFF2-40B4-BE49-F238E27FC236}">
                <a16:creationId xmlns:a16="http://schemas.microsoft.com/office/drawing/2014/main" id="{9F234808-2660-D87D-16B0-06C6C87A3864}"/>
              </a:ext>
            </a:extLst>
          </p:cNvPr>
          <p:cNvSpPr txBox="1"/>
          <p:nvPr/>
        </p:nvSpPr>
        <p:spPr>
          <a:xfrm>
            <a:off x="1167496" y="4523271"/>
            <a:ext cx="6096003" cy="338556"/>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600" b="0" i="0" u="none" strike="noStrike" kern="1200" cap="none" spc="0" baseline="0">
                <a:solidFill>
                  <a:srgbClr val="000000"/>
                </a:solidFill>
                <a:uFillTx/>
                <a:latin typeface="Tenorite"/>
              </a:rPr>
              <a:t>https://github.com/mattiagemmiti/NutriWeb</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D30A93-5CAA-7CDD-58A5-F22AB4920075}"/>
              </a:ext>
            </a:extLst>
          </p:cNvPr>
          <p:cNvSpPr txBox="1">
            <a:spLocks noGrp="1"/>
          </p:cNvSpPr>
          <p:nvPr>
            <p:ph type="title"/>
          </p:nvPr>
        </p:nvSpPr>
        <p:spPr/>
        <p:txBody>
          <a:bodyPr/>
          <a:lstStyle/>
          <a:p>
            <a:pPr lvl="0"/>
            <a:r>
              <a:rPr lang="en-GB"/>
              <a:t>Purpose of the app:</a:t>
            </a:r>
          </a:p>
        </p:txBody>
      </p:sp>
      <p:sp>
        <p:nvSpPr>
          <p:cNvPr id="3" name="Content Placeholder 2">
            <a:extLst>
              <a:ext uri="{FF2B5EF4-FFF2-40B4-BE49-F238E27FC236}">
                <a16:creationId xmlns:a16="http://schemas.microsoft.com/office/drawing/2014/main" id="{E3C1A2EC-7CD1-9776-6247-50752DB3AC20}"/>
              </a:ext>
            </a:extLst>
          </p:cNvPr>
          <p:cNvSpPr txBox="1">
            <a:spLocks noGrp="1"/>
          </p:cNvSpPr>
          <p:nvPr>
            <p:ph idx="1"/>
          </p:nvPr>
        </p:nvSpPr>
        <p:spPr>
          <a:xfrm>
            <a:off x="1167496" y="2017468"/>
            <a:ext cx="9779178" cy="3677936"/>
          </a:xfrm>
        </p:spPr>
        <p:txBody>
          <a:bodyPr/>
          <a:lstStyle/>
          <a:p>
            <a:pPr lvl="0">
              <a:lnSpc>
                <a:spcPct val="70000"/>
              </a:lnSpc>
            </a:pPr>
            <a:r>
              <a:rPr lang="en-GB"/>
              <a:t>This web-based application is designed to enhance dietary well-being by enabling users to track their daily food intake and nutrient absorption, such as total calories, fibers, proteins, etc. </a:t>
            </a:r>
            <a:br>
              <a:rPr lang="en-GB"/>
            </a:br>
            <a:r>
              <a:rPr lang="en-GB"/>
              <a:t>The platform also provides a unique interface for nutritionists, who can register and log in to monitor and advise users based on their dietary habits.</a:t>
            </a:r>
          </a:p>
          <a:p>
            <a:pPr lvl="0">
              <a:lnSpc>
                <a:spcPct val="70000"/>
              </a:lnSpc>
            </a:pPr>
            <a:endParaRPr lang="en-GB"/>
          </a:p>
          <a:p>
            <a:pPr lvl="0">
              <a:lnSpc>
                <a:spcPct val="70000"/>
              </a:lnSpc>
            </a:pPr>
            <a:r>
              <a:rPr lang="en-GB" b="1"/>
              <a:t>Key Features:</a:t>
            </a:r>
            <a:endParaRPr lang="en-GB"/>
          </a:p>
          <a:p>
            <a:pPr lvl="0">
              <a:lnSpc>
                <a:spcPct val="70000"/>
              </a:lnSpc>
              <a:buChar char="•"/>
            </a:pPr>
            <a:r>
              <a:rPr lang="en-GB" b="1"/>
              <a:t>User Registration and Authentication:</a:t>
            </a:r>
            <a:r>
              <a:rPr lang="en-GB"/>
              <a:t> Implements a secure system for user and nutritionist registration and login.</a:t>
            </a:r>
          </a:p>
          <a:p>
            <a:pPr lvl="0">
              <a:lnSpc>
                <a:spcPct val="70000"/>
              </a:lnSpc>
              <a:buChar char="•"/>
            </a:pPr>
            <a:r>
              <a:rPr lang="en-GB" b="1"/>
              <a:t>Food Logging:</a:t>
            </a:r>
            <a:r>
              <a:rPr lang="en-GB"/>
              <a:t> Allows users to record food items and their corresponding caloric and nutritional content.</a:t>
            </a:r>
          </a:p>
          <a:p>
            <a:pPr lvl="0">
              <a:lnSpc>
                <a:spcPct val="70000"/>
              </a:lnSpc>
              <a:buChar char="•"/>
            </a:pPr>
            <a:r>
              <a:rPr lang="en-GB" b="1"/>
              <a:t>Progress Tracking:</a:t>
            </a:r>
            <a:r>
              <a:rPr lang="en-GB"/>
              <a:t> Users can monitor their calorie and nutrient intake on a daily basis.</a:t>
            </a:r>
          </a:p>
          <a:p>
            <a:pPr lvl="0">
              <a:lnSpc>
                <a:spcPct val="70000"/>
              </a:lnSpc>
              <a:buChar char="•"/>
            </a:pPr>
            <a:r>
              <a:rPr lang="en-GB" b="1"/>
              <a:t>Nutritionist Dashboard:</a:t>
            </a:r>
            <a:r>
              <a:rPr lang="en-GB"/>
              <a:t> Enables nutritionists to view client food logs and deliver personalized nutritional advice.</a:t>
            </a:r>
          </a:p>
          <a:p>
            <a:pPr lvl="0">
              <a:lnSpc>
                <a:spcPct val="70000"/>
              </a:lnSpc>
            </a:pPr>
            <a:endParaRPr lang="en-GB" sz="1300"/>
          </a:p>
        </p:txBody>
      </p:sp>
      <p:sp>
        <p:nvSpPr>
          <p:cNvPr id="4" name="Slide Number Placeholder 5">
            <a:extLst>
              <a:ext uri="{FF2B5EF4-FFF2-40B4-BE49-F238E27FC236}">
                <a16:creationId xmlns:a16="http://schemas.microsoft.com/office/drawing/2014/main" id="{0C96861C-03B9-93FA-9581-20A1FB45D052}"/>
              </a:ext>
            </a:extLst>
          </p:cNvPr>
          <p:cNvSpPr txBox="1"/>
          <p:nvPr/>
        </p:nvSpPr>
        <p:spPr>
          <a:xfrm>
            <a:off x="10153278" y="6356351"/>
            <a:ext cx="1657724"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55465244-E0BF-4FD6-B6C3-7B8D35811079}" type="slidenum">
              <a:rPr lang="en-GB" sz="1200" b="0" i="0" u="none" strike="noStrike" kern="1200" cap="none" spc="0" baseline="0">
                <a:solidFill>
                  <a:srgbClr val="DAE5EF"/>
                </a:solidFill>
                <a:uFillTx/>
                <a:latin typeface="Tenorite"/>
              </a:rPr>
              <a:t>2</a:t>
            </a:fld>
            <a:endParaRPr lang="en-GB" sz="1200" b="0" i="0" u="none" strike="noStrike" kern="1200" cap="none" spc="0" baseline="0">
              <a:solidFill>
                <a:srgbClr val="DAE5EF"/>
              </a:solidFill>
              <a:uFillTx/>
              <a:latin typeface="Tenorit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ABE0A-F0F5-2E16-28ED-0D667867A714}"/>
              </a:ext>
            </a:extLst>
          </p:cNvPr>
          <p:cNvSpPr txBox="1">
            <a:spLocks noGrp="1"/>
          </p:cNvSpPr>
          <p:nvPr>
            <p:ph type="title"/>
          </p:nvPr>
        </p:nvSpPr>
        <p:spPr>
          <a:xfrm>
            <a:off x="622935" y="261253"/>
            <a:ext cx="9779178" cy="766038"/>
          </a:xfrm>
        </p:spPr>
        <p:txBody>
          <a:bodyPr/>
          <a:lstStyle/>
          <a:p>
            <a:pPr lvl="0"/>
            <a:r>
              <a:rPr lang="en-GB"/>
              <a:t>Architecture Diagram of the Project:</a:t>
            </a:r>
          </a:p>
        </p:txBody>
      </p:sp>
      <p:sp>
        <p:nvSpPr>
          <p:cNvPr id="3" name="Slide Number Placeholder 5">
            <a:extLst>
              <a:ext uri="{FF2B5EF4-FFF2-40B4-BE49-F238E27FC236}">
                <a16:creationId xmlns:a16="http://schemas.microsoft.com/office/drawing/2014/main" id="{0A1D4726-1B97-AB1F-EC12-DBE2220E99FA}"/>
              </a:ext>
            </a:extLst>
          </p:cNvPr>
          <p:cNvSpPr txBox="1"/>
          <p:nvPr/>
        </p:nvSpPr>
        <p:spPr>
          <a:xfrm>
            <a:off x="10206322" y="6356351"/>
            <a:ext cx="160468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80D3E9DD-EC53-4F09-856C-D41A43A063AB}" type="slidenum">
              <a:rPr lang="en-GB" sz="1200" b="0" i="0" u="none" strike="noStrike" kern="1200" cap="none" spc="0" baseline="0">
                <a:solidFill>
                  <a:srgbClr val="637183"/>
                </a:solidFill>
                <a:uFillTx/>
                <a:latin typeface="Tenorite"/>
              </a:rPr>
              <a:t>3</a:t>
            </a:fld>
            <a:endParaRPr lang="en-GB" sz="1200" b="0" i="0" u="none" strike="noStrike" kern="1200" cap="none" spc="0" baseline="0">
              <a:solidFill>
                <a:srgbClr val="637183"/>
              </a:solidFill>
              <a:uFillTx/>
              <a:latin typeface="Tenorite"/>
            </a:endParaRPr>
          </a:p>
        </p:txBody>
      </p:sp>
      <p:pic>
        <p:nvPicPr>
          <p:cNvPr id="4" name="Picture 8" descr="A diagram of a software company&#10;&#10;Description automatically generated with medium confidence">
            <a:extLst>
              <a:ext uri="{FF2B5EF4-FFF2-40B4-BE49-F238E27FC236}">
                <a16:creationId xmlns:a16="http://schemas.microsoft.com/office/drawing/2014/main" id="{3E21CF09-015D-DED2-11CA-71EBEDEF0AAB}"/>
              </a:ext>
            </a:extLst>
          </p:cNvPr>
          <p:cNvPicPr>
            <a:picLocks noChangeAspect="1"/>
          </p:cNvPicPr>
          <p:nvPr/>
        </p:nvPicPr>
        <p:blipFill>
          <a:blip r:embed="rId3"/>
          <a:stretch>
            <a:fillRect/>
          </a:stretch>
        </p:blipFill>
        <p:spPr>
          <a:xfrm>
            <a:off x="1876696" y="1117771"/>
            <a:ext cx="7271656" cy="5421139"/>
          </a:xfrm>
          <a:prstGeom prst="rect">
            <a:avLst/>
          </a:prstGeom>
          <a:noFill/>
          <a:ln cap="flat">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4">
    <p:spTree>
      <p:nvGrpSpPr>
        <p:cNvPr id="1" name=""/>
        <p:cNvGrpSpPr/>
        <p:nvPr/>
      </p:nvGrpSpPr>
      <p:grpSpPr>
        <a:xfrm>
          <a:off x="0" y="0"/>
          <a:ext cx="0" cy="0"/>
          <a:chOff x="0" y="0"/>
          <a:chExt cx="0" cy="0"/>
        </a:xfrm>
      </p:grpSpPr>
      <p:sp>
        <p:nvSpPr>
          <p:cNvPr id="2" name="TextBox 14">
            <a:extLst>
              <a:ext uri="{FF2B5EF4-FFF2-40B4-BE49-F238E27FC236}">
                <a16:creationId xmlns:a16="http://schemas.microsoft.com/office/drawing/2014/main" id="{CD019E6B-BA65-A134-3457-F9E5483447F3}"/>
              </a:ext>
            </a:extLst>
          </p:cNvPr>
          <p:cNvSpPr txBox="1"/>
          <p:nvPr/>
        </p:nvSpPr>
        <p:spPr>
          <a:xfrm>
            <a:off x="278672" y="2037804"/>
            <a:ext cx="11495315" cy="4524314"/>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400" b="1" i="0" u="none" strike="noStrike" kern="1200" cap="none" spc="0" baseline="0">
                <a:solidFill>
                  <a:srgbClr val="000000"/>
                </a:solidFill>
                <a:uFillTx/>
                <a:latin typeface="Tenorite"/>
              </a:rPr>
              <a:t>Front-End Technologies:</a:t>
            </a:r>
            <a:br>
              <a:rPr lang="en-GB" sz="2400" b="1" i="0" u="none" strike="noStrike" kern="1200" cap="none" spc="0" baseline="0">
                <a:solidFill>
                  <a:srgbClr val="000000"/>
                </a:solidFill>
                <a:uFillTx/>
                <a:latin typeface="Tenorite"/>
              </a:rPr>
            </a:br>
            <a:r>
              <a:rPr lang="en-GB" sz="1800" b="1" i="0" u="none" strike="noStrike" kern="1200" cap="none" spc="0" baseline="0">
                <a:solidFill>
                  <a:srgbClr val="000000"/>
                </a:solidFill>
                <a:uFillTx/>
                <a:latin typeface="Tenorite"/>
              </a:rPr>
              <a:t>HTML, CSS</a:t>
            </a:r>
            <a:r>
              <a:rPr lang="en-GB" sz="1800" b="0" i="0" u="none" strike="noStrike" kern="1200" cap="none" spc="0" baseline="0">
                <a:solidFill>
                  <a:srgbClr val="000000"/>
                </a:solidFill>
                <a:uFillTx/>
                <a:latin typeface="Tenorite"/>
              </a:rPr>
              <a:t>: Provides the structure and styling of the web application.</a:t>
            </a:r>
            <a:br>
              <a:rPr lang="en-GB" sz="1800" b="0" i="0" u="none" strike="noStrike" kern="1200" cap="none" spc="0" baseline="0">
                <a:solidFill>
                  <a:srgbClr val="000000"/>
                </a:solidFill>
                <a:uFillTx/>
                <a:latin typeface="Tenorite"/>
              </a:rPr>
            </a:br>
            <a:r>
              <a:rPr lang="en-GB" sz="1800" b="1" i="0" u="none" strike="noStrike" kern="1200" cap="none" spc="0" baseline="0">
                <a:solidFill>
                  <a:srgbClr val="000000"/>
                </a:solidFill>
                <a:uFillTx/>
                <a:latin typeface="Tenorite"/>
              </a:rPr>
              <a:t>Bootstrap: </a:t>
            </a:r>
            <a:r>
              <a:rPr lang="en-GB" sz="1800" b="0" i="0" u="none" strike="noStrike" kern="1200" cap="none" spc="0" baseline="0">
                <a:solidFill>
                  <a:srgbClr val="000000"/>
                </a:solidFill>
                <a:uFillTx/>
                <a:latin typeface="Tenorite"/>
              </a:rPr>
              <a:t>Ensures responsiveness across all devices.</a:t>
            </a:r>
            <a:br>
              <a:rPr lang="en-GB" sz="1800" b="0" i="0" u="none" strike="noStrike" kern="1200" cap="none" spc="0" baseline="0">
                <a:solidFill>
                  <a:srgbClr val="000000"/>
                </a:solidFill>
                <a:uFillTx/>
                <a:latin typeface="Tenorite"/>
              </a:rPr>
            </a:br>
            <a:r>
              <a:rPr lang="en-GB" sz="1800" b="1" i="0" u="none" strike="noStrike" kern="1200" cap="none" spc="0" baseline="0">
                <a:solidFill>
                  <a:srgbClr val="000000"/>
                </a:solidFill>
                <a:uFillTx/>
                <a:latin typeface="Tenorite"/>
              </a:rPr>
              <a:t>JavaScript</a:t>
            </a:r>
            <a:r>
              <a:rPr lang="en-GB" sz="1800" b="0" i="0" u="none" strike="noStrike" kern="1200" cap="none" spc="0" baseline="0">
                <a:solidFill>
                  <a:srgbClr val="000000"/>
                </a:solidFill>
                <a:uFillTx/>
                <a:latin typeface="Tenorite"/>
              </a:rPr>
              <a:t>: Adds interactivity and handles dynamic user interactions.</a:t>
            </a:r>
            <a:br>
              <a:rPr lang="en-GB" sz="1800" b="0" i="0" u="none" strike="noStrike" kern="1200" cap="none" spc="0" baseline="0">
                <a:solidFill>
                  <a:srgbClr val="000000"/>
                </a:solidFill>
                <a:uFillTx/>
                <a:latin typeface="Tenorite"/>
              </a:rPr>
            </a:br>
            <a:br>
              <a:rPr lang="en-GB" sz="1800" b="0" i="0" u="none" strike="noStrike" kern="1200" cap="none" spc="0" baseline="0">
                <a:solidFill>
                  <a:srgbClr val="000000"/>
                </a:solidFill>
                <a:uFillTx/>
                <a:latin typeface="Tenorite"/>
              </a:rPr>
            </a:br>
            <a:r>
              <a:rPr lang="en-GB" sz="2400" b="1" i="0" u="none" strike="noStrike" kern="1200" cap="none" spc="0" baseline="0">
                <a:solidFill>
                  <a:srgbClr val="000000"/>
                </a:solidFill>
                <a:uFillTx/>
                <a:latin typeface="Tenorite"/>
              </a:rPr>
              <a:t>Back-End Technologies:</a:t>
            </a:r>
            <a:br>
              <a:rPr lang="en-GB" sz="2400" b="1" i="0" u="none" strike="noStrike" kern="1200" cap="none" spc="0" baseline="0">
                <a:solidFill>
                  <a:srgbClr val="000000"/>
                </a:solidFill>
                <a:uFillTx/>
                <a:latin typeface="Tenorite"/>
              </a:rPr>
            </a:br>
            <a:r>
              <a:rPr lang="en-GB" sz="1800" b="1" i="0" u="none" strike="noStrike" kern="1200" cap="none" spc="0" baseline="0">
                <a:solidFill>
                  <a:srgbClr val="000000"/>
                </a:solidFill>
                <a:uFillTx/>
                <a:latin typeface="Tenorite"/>
              </a:rPr>
              <a:t>PHP</a:t>
            </a:r>
            <a:r>
              <a:rPr lang="en-GB" sz="1800" b="0" i="0" u="none" strike="noStrike" kern="1200" cap="none" spc="0" baseline="0">
                <a:solidFill>
                  <a:srgbClr val="000000"/>
                </a:solidFill>
                <a:uFillTx/>
                <a:latin typeface="Tenorite"/>
              </a:rPr>
              <a:t>: Manages server-side logic, processes user requests, and communicates with the database.</a:t>
            </a:r>
            <a:br>
              <a:rPr lang="en-GB" sz="1800" b="0" i="0" u="none" strike="noStrike" kern="1200" cap="none" spc="0" baseline="0">
                <a:solidFill>
                  <a:srgbClr val="000000"/>
                </a:solidFill>
                <a:uFillTx/>
                <a:latin typeface="Tenorite"/>
              </a:rPr>
            </a:br>
            <a:r>
              <a:rPr lang="en-GB" sz="1800" b="1" i="0" u="none" strike="noStrike" kern="1200" cap="none" spc="0" baseline="0">
                <a:solidFill>
                  <a:srgbClr val="000000"/>
                </a:solidFill>
                <a:uFillTx/>
                <a:latin typeface="Tenorite"/>
              </a:rPr>
              <a:t>SQLite</a:t>
            </a:r>
            <a:r>
              <a:rPr lang="en-GB" sz="1800" b="0" i="0" u="none" strike="noStrike" kern="1200" cap="none" spc="0" baseline="0">
                <a:solidFill>
                  <a:srgbClr val="000000"/>
                </a:solidFill>
                <a:uFillTx/>
                <a:latin typeface="Tenorite"/>
              </a:rPr>
              <a:t>: Utilizes a simple .db file created and managed via PHP scripts for storing user data and food logs.</a:t>
            </a:r>
            <a:br>
              <a:rPr lang="en-GB" sz="1800" b="0" i="0" u="none" strike="noStrike" kern="1200" cap="none" spc="0" baseline="0">
                <a:solidFill>
                  <a:srgbClr val="000000"/>
                </a:solidFill>
                <a:uFillTx/>
                <a:latin typeface="Tenorite"/>
              </a:rPr>
            </a:br>
            <a:br>
              <a:rPr lang="en-GB" sz="1800" b="0" i="0" u="none" strike="noStrike" kern="1200" cap="none" spc="0" baseline="0">
                <a:solidFill>
                  <a:srgbClr val="000000"/>
                </a:solidFill>
                <a:uFillTx/>
                <a:latin typeface="Tenorite"/>
              </a:rPr>
            </a:br>
            <a:r>
              <a:rPr lang="en-GB" sz="2400" b="1" i="0" u="none" strike="noStrike" kern="1200" cap="none" spc="0" baseline="0">
                <a:solidFill>
                  <a:srgbClr val="000000"/>
                </a:solidFill>
                <a:uFillTx/>
                <a:latin typeface="Tenorite"/>
              </a:rPr>
              <a:t>System Integration:</a:t>
            </a:r>
            <a:br>
              <a:rPr lang="en-GB" sz="1800" b="0" i="0" u="none" strike="noStrike" kern="1200" cap="none" spc="0" baseline="0">
                <a:solidFill>
                  <a:srgbClr val="000000"/>
                </a:solidFill>
                <a:uFillTx/>
                <a:latin typeface="Tenorite"/>
              </a:rPr>
            </a:br>
            <a:r>
              <a:rPr lang="en-GB" sz="1800" b="1" i="0" u="none" strike="noStrike" kern="1200" cap="none" spc="0" baseline="0">
                <a:solidFill>
                  <a:srgbClr val="000000"/>
                </a:solidFill>
                <a:uFillTx/>
                <a:latin typeface="Tenorite"/>
              </a:rPr>
              <a:t>JavaScript</a:t>
            </a:r>
            <a:r>
              <a:rPr lang="en-GB" sz="1800" b="0" i="0" u="none" strike="noStrike" kern="1200" cap="none" spc="0" baseline="0">
                <a:solidFill>
                  <a:srgbClr val="000000"/>
                </a:solidFill>
                <a:uFillTx/>
                <a:latin typeface="Tenorite"/>
              </a:rPr>
              <a:t>: JavaScript uses AJAX to handle user interactions dynamically, sending data to PHP scripts without needing full page reloads.</a:t>
            </a:r>
            <a:br>
              <a:rPr lang="en-GB" sz="1800" b="0" i="0" u="none" strike="noStrike" kern="1200" cap="none" spc="0" baseline="0">
                <a:solidFill>
                  <a:srgbClr val="000000"/>
                </a:solidFill>
                <a:uFillTx/>
                <a:latin typeface="Tenorite"/>
              </a:rPr>
            </a:br>
            <a:r>
              <a:rPr lang="en-GB" sz="1800" b="1" i="0" u="none" strike="noStrike" kern="1200" cap="none" spc="0" baseline="0">
                <a:solidFill>
                  <a:srgbClr val="000000"/>
                </a:solidFill>
                <a:uFillTx/>
                <a:latin typeface="Tenorite"/>
              </a:rPr>
              <a:t>PHP and Database Interaction</a:t>
            </a:r>
            <a:r>
              <a:rPr lang="en-GB" sz="1800" b="0" i="0" u="none" strike="noStrike" kern="1200" cap="none" spc="0" baseline="0">
                <a:solidFill>
                  <a:srgbClr val="000000"/>
                </a:solidFill>
                <a:uFillTx/>
                <a:latin typeface="Tenorite"/>
              </a:rPr>
              <a:t>: PHP scripts process these AJAX requests and interact with the SQLite database file to perform data retrieval, storage, and updates, enabling real-time modifications on both user and nutritionist dashboards.</a:t>
            </a:r>
          </a:p>
        </p:txBody>
      </p:sp>
      <p:sp>
        <p:nvSpPr>
          <p:cNvPr id="3" name="TextBox 16">
            <a:extLst>
              <a:ext uri="{FF2B5EF4-FFF2-40B4-BE49-F238E27FC236}">
                <a16:creationId xmlns:a16="http://schemas.microsoft.com/office/drawing/2014/main" id="{52FB42EB-5AFC-94F6-D2DA-040D404ABFFD}"/>
              </a:ext>
            </a:extLst>
          </p:cNvPr>
          <p:cNvSpPr txBox="1"/>
          <p:nvPr/>
        </p:nvSpPr>
        <p:spPr>
          <a:xfrm>
            <a:off x="858722" y="475753"/>
            <a:ext cx="10474561" cy="584777"/>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3200" b="1" i="0" u="none" strike="noStrike" kern="1200" cap="none" spc="0" baseline="0">
                <a:solidFill>
                  <a:srgbClr val="000000"/>
                </a:solidFill>
                <a:uFillTx/>
                <a:latin typeface="Tenorite"/>
              </a:rPr>
              <a:t>Overview of technology choices for front and backend:</a:t>
            </a:r>
          </a:p>
        </p:txBody>
      </p:sp>
      <p:sp>
        <p:nvSpPr>
          <p:cNvPr id="4" name="Slide Number Placeholder 5">
            <a:extLst>
              <a:ext uri="{FF2B5EF4-FFF2-40B4-BE49-F238E27FC236}">
                <a16:creationId xmlns:a16="http://schemas.microsoft.com/office/drawing/2014/main" id="{973BE466-047A-F742-E54F-46978156A174}"/>
              </a:ext>
            </a:extLst>
          </p:cNvPr>
          <p:cNvSpPr txBox="1"/>
          <p:nvPr/>
        </p:nvSpPr>
        <p:spPr>
          <a:xfrm>
            <a:off x="10153278" y="6356351"/>
            <a:ext cx="1657724"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70892CC-8220-478B-8A3F-669A316B3E5F}" type="slidenum">
              <a:rPr lang="en-GB" sz="1200" b="0" i="0" u="none" strike="noStrike" kern="1200" cap="none" spc="0" baseline="0">
                <a:solidFill>
                  <a:srgbClr val="DAE5EF"/>
                </a:solidFill>
                <a:uFillTx/>
                <a:latin typeface="Tenorite"/>
              </a:rPr>
              <a:t>4</a:t>
            </a:fld>
            <a:endParaRPr lang="en-GB" sz="1200" b="0" i="0" u="none" strike="noStrike" kern="1200" cap="none" spc="0" baseline="0">
              <a:solidFill>
                <a:srgbClr val="DAE5EF"/>
              </a:solidFill>
              <a:uFillTx/>
              <a:latin typeface="Tenorite"/>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15">
    <p:spTree>
      <p:nvGrpSpPr>
        <p:cNvPr id="1" name=""/>
        <p:cNvGrpSpPr/>
        <p:nvPr/>
      </p:nvGrpSpPr>
      <p:grpSpPr>
        <a:xfrm>
          <a:off x="0" y="0"/>
          <a:ext cx="0" cy="0"/>
          <a:chOff x="0" y="0"/>
          <a:chExt cx="0" cy="0"/>
        </a:xfrm>
      </p:grpSpPr>
      <p:sp>
        <p:nvSpPr>
          <p:cNvPr id="2" name="TextBox 2">
            <a:extLst>
              <a:ext uri="{FF2B5EF4-FFF2-40B4-BE49-F238E27FC236}">
                <a16:creationId xmlns:a16="http://schemas.microsoft.com/office/drawing/2014/main" id="{525A531A-945F-F0A1-4519-E6A3E216DADD}"/>
              </a:ext>
            </a:extLst>
          </p:cNvPr>
          <p:cNvSpPr txBox="1"/>
          <p:nvPr/>
        </p:nvSpPr>
        <p:spPr>
          <a:xfrm>
            <a:off x="123096" y="202219"/>
            <a:ext cx="4668588" cy="369335"/>
          </a:xfrm>
          <a:prstGeom prst="rect">
            <a:avLst/>
          </a:prstGeom>
          <a:noFill/>
          <a:ln cap="flat">
            <a:noFill/>
          </a:ln>
        </p:spPr>
        <p:txBody>
          <a:bodyPr vert="horz" wrap="non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1" i="0" u="none" strike="noStrike" kern="1200" cap="none" spc="0" baseline="0">
                <a:solidFill>
                  <a:srgbClr val="000000"/>
                </a:solidFill>
                <a:uFillTx/>
                <a:latin typeface="Aptos"/>
              </a:rPr>
              <a:t>SCREENSHOTS OF THE WEB APPLICATION:</a:t>
            </a:r>
          </a:p>
        </p:txBody>
      </p:sp>
      <p:pic>
        <p:nvPicPr>
          <p:cNvPr id="3" name="Picture 4" descr="A screenshot of a login screen&#10;&#10;Description automatically generated">
            <a:extLst>
              <a:ext uri="{FF2B5EF4-FFF2-40B4-BE49-F238E27FC236}">
                <a16:creationId xmlns:a16="http://schemas.microsoft.com/office/drawing/2014/main" id="{D951F881-3832-7538-75FC-3F025DC674B0}"/>
              </a:ext>
            </a:extLst>
          </p:cNvPr>
          <p:cNvPicPr>
            <a:picLocks noChangeAspect="1"/>
          </p:cNvPicPr>
          <p:nvPr/>
        </p:nvPicPr>
        <p:blipFill>
          <a:blip r:embed="rId3"/>
          <a:stretch>
            <a:fillRect/>
          </a:stretch>
        </p:blipFill>
        <p:spPr>
          <a:xfrm>
            <a:off x="616653" y="1247415"/>
            <a:ext cx="3942097" cy="3452765"/>
          </a:xfrm>
          <a:prstGeom prst="rect">
            <a:avLst/>
          </a:prstGeom>
          <a:noFill/>
          <a:ln cap="flat">
            <a:noFill/>
          </a:ln>
        </p:spPr>
      </p:pic>
      <p:pic>
        <p:nvPicPr>
          <p:cNvPr id="4" name="Picture 6" descr="A screenshot of a computer&#10;&#10;Description automatically generated">
            <a:extLst>
              <a:ext uri="{FF2B5EF4-FFF2-40B4-BE49-F238E27FC236}">
                <a16:creationId xmlns:a16="http://schemas.microsoft.com/office/drawing/2014/main" id="{689D458B-BD1D-6198-E436-65B84A237C27}"/>
              </a:ext>
            </a:extLst>
          </p:cNvPr>
          <p:cNvPicPr>
            <a:picLocks noChangeAspect="1"/>
          </p:cNvPicPr>
          <p:nvPr/>
        </p:nvPicPr>
        <p:blipFill>
          <a:blip r:embed="rId4"/>
          <a:stretch>
            <a:fillRect/>
          </a:stretch>
        </p:blipFill>
        <p:spPr>
          <a:xfrm>
            <a:off x="6234397" y="1247415"/>
            <a:ext cx="4086087" cy="3452765"/>
          </a:xfrm>
          <a:prstGeom prst="rect">
            <a:avLst/>
          </a:prstGeom>
          <a:noFill/>
          <a:ln cap="flat">
            <a:noFill/>
          </a:ln>
        </p:spPr>
      </p:pic>
      <p:sp>
        <p:nvSpPr>
          <p:cNvPr id="5" name="TextBox 11">
            <a:extLst>
              <a:ext uri="{FF2B5EF4-FFF2-40B4-BE49-F238E27FC236}">
                <a16:creationId xmlns:a16="http://schemas.microsoft.com/office/drawing/2014/main" id="{B6BF2694-CF4D-CB8F-0701-2ABFB137E531}"/>
              </a:ext>
            </a:extLst>
          </p:cNvPr>
          <p:cNvSpPr txBox="1"/>
          <p:nvPr/>
        </p:nvSpPr>
        <p:spPr>
          <a:xfrm>
            <a:off x="616653" y="5155094"/>
            <a:ext cx="3942097" cy="1200332"/>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200" b="1" i="0" u="none" strike="noStrike" kern="1200" cap="none" spc="0" baseline="0">
                <a:solidFill>
                  <a:srgbClr val="000000"/>
                </a:solidFill>
                <a:uFillTx/>
                <a:latin typeface="Aptos"/>
              </a:rPr>
              <a:t>Login Page</a:t>
            </a:r>
            <a:r>
              <a:rPr lang="en-GB" sz="1200" b="0" i="0" u="none" strike="noStrike" kern="1200" cap="none" spc="0" baseline="0">
                <a:solidFill>
                  <a:srgbClr val="000000"/>
                </a:solidFill>
                <a:uFillTx/>
                <a:latin typeface="Aptos"/>
              </a:rPr>
              <a:t>: From this page, it is possible to log in if you already have an account.</a:t>
            </a:r>
            <a:br>
              <a:rPr lang="en-GB" sz="1200" b="0" i="0" u="none" strike="noStrike" kern="1200" cap="none" spc="0" baseline="0">
                <a:solidFill>
                  <a:srgbClr val="000000"/>
                </a:solidFill>
                <a:uFillTx/>
                <a:latin typeface="Aptos"/>
              </a:rPr>
            </a:br>
            <a:r>
              <a:rPr lang="en-GB" sz="1200" b="0" i="0" u="none" strike="noStrike" kern="1200" cap="none" spc="0" baseline="0">
                <a:solidFill>
                  <a:srgbClr val="000000"/>
                </a:solidFill>
                <a:uFillTx/>
                <a:latin typeface="Aptos"/>
              </a:rPr>
              <a:t>If your account is registered as a user, you will be redirected to your user page. </a:t>
            </a:r>
            <a:br>
              <a:rPr lang="en-GB" sz="1200" b="0" i="0" u="none" strike="noStrike" kern="1200" cap="none" spc="0" baseline="0">
                <a:solidFill>
                  <a:srgbClr val="000000"/>
                </a:solidFill>
                <a:uFillTx/>
                <a:latin typeface="Aptos"/>
              </a:rPr>
            </a:br>
            <a:r>
              <a:rPr lang="en-GB" sz="1200" b="0" i="0" u="none" strike="noStrike" kern="1200" cap="none" spc="0" baseline="0">
                <a:solidFill>
                  <a:srgbClr val="000000"/>
                </a:solidFill>
                <a:uFillTx/>
                <a:latin typeface="Aptos"/>
              </a:rPr>
              <a:t>If you are a nutritionist, you will see the nutritionist's dashboard.</a:t>
            </a:r>
          </a:p>
        </p:txBody>
      </p:sp>
      <p:sp>
        <p:nvSpPr>
          <p:cNvPr id="6" name="TextBox 12">
            <a:extLst>
              <a:ext uri="{FF2B5EF4-FFF2-40B4-BE49-F238E27FC236}">
                <a16:creationId xmlns:a16="http://schemas.microsoft.com/office/drawing/2014/main" id="{12669863-ACF6-9A57-5C00-452084483FF5}"/>
              </a:ext>
            </a:extLst>
          </p:cNvPr>
          <p:cNvSpPr txBox="1"/>
          <p:nvPr/>
        </p:nvSpPr>
        <p:spPr>
          <a:xfrm>
            <a:off x="6234397" y="5155094"/>
            <a:ext cx="4086087" cy="73866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400" b="1" i="0" u="none" strike="noStrike" kern="1200" cap="none" spc="0" baseline="0">
                <a:solidFill>
                  <a:srgbClr val="000000"/>
                </a:solidFill>
                <a:uFillTx/>
                <a:latin typeface="Aptos"/>
              </a:rPr>
              <a:t>Registration Page</a:t>
            </a:r>
            <a:r>
              <a:rPr lang="en-GB" sz="1400" b="0" i="0" u="none" strike="noStrike" kern="1200" cap="none" spc="0" baseline="0">
                <a:solidFill>
                  <a:srgbClr val="000000"/>
                </a:solidFill>
                <a:uFillTx/>
                <a:latin typeface="Aptos"/>
              </a:rPr>
              <a:t>: Here, you can register as a user or nutritionist, depending on the role you will have in the app.</a:t>
            </a:r>
          </a:p>
        </p:txBody>
      </p:sp>
      <p:sp>
        <p:nvSpPr>
          <p:cNvPr id="7" name="Slide Number Placeholder 5">
            <a:extLst>
              <a:ext uri="{FF2B5EF4-FFF2-40B4-BE49-F238E27FC236}">
                <a16:creationId xmlns:a16="http://schemas.microsoft.com/office/drawing/2014/main" id="{E8DC0E91-4ECB-6989-A451-3C31A14B7982}"/>
              </a:ext>
            </a:extLst>
          </p:cNvPr>
          <p:cNvSpPr txBox="1"/>
          <p:nvPr/>
        </p:nvSpPr>
        <p:spPr>
          <a:xfrm>
            <a:off x="10153278" y="6356351"/>
            <a:ext cx="1657724"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1C6C1B2-5B36-47CF-9604-8E03C33DA279}" type="slidenum">
              <a:rPr lang="en-GB" sz="1200" b="0" i="0" u="none" strike="noStrike" kern="1200" cap="none" spc="0" baseline="0">
                <a:solidFill>
                  <a:srgbClr val="DAE5EF"/>
                </a:solidFill>
                <a:uFillTx/>
                <a:latin typeface="Tenorite"/>
              </a:rPr>
              <a:t>5</a:t>
            </a:fld>
            <a:endParaRPr lang="en-GB" sz="1200" b="0" i="0" u="none" strike="noStrike" kern="1200" cap="none" spc="0" baseline="0">
              <a:solidFill>
                <a:srgbClr val="DAE5EF"/>
              </a:solidFill>
              <a:uFillTx/>
              <a:latin typeface="Tenorite"/>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10">
    <p:spTree>
      <p:nvGrpSpPr>
        <p:cNvPr id="1" name=""/>
        <p:cNvGrpSpPr/>
        <p:nvPr/>
      </p:nvGrpSpPr>
      <p:grpSpPr>
        <a:xfrm>
          <a:off x="0" y="0"/>
          <a:ext cx="0" cy="0"/>
          <a:chOff x="0" y="0"/>
          <a:chExt cx="0" cy="0"/>
        </a:xfrm>
      </p:grpSpPr>
      <p:pic>
        <p:nvPicPr>
          <p:cNvPr id="2" name="Picture 14" descr="A screenshot of a computer&#10;&#10;Description automatically generated">
            <a:extLst>
              <a:ext uri="{FF2B5EF4-FFF2-40B4-BE49-F238E27FC236}">
                <a16:creationId xmlns:a16="http://schemas.microsoft.com/office/drawing/2014/main" id="{AD904C42-971C-E4D0-2FD2-DF961B45A393}"/>
              </a:ext>
            </a:extLst>
          </p:cNvPr>
          <p:cNvPicPr>
            <a:picLocks noChangeAspect="1"/>
          </p:cNvPicPr>
          <p:nvPr/>
        </p:nvPicPr>
        <p:blipFill>
          <a:blip r:embed="rId3"/>
          <a:stretch>
            <a:fillRect/>
          </a:stretch>
        </p:blipFill>
        <p:spPr>
          <a:xfrm>
            <a:off x="532884" y="570658"/>
            <a:ext cx="5946635" cy="3888705"/>
          </a:xfrm>
          <a:prstGeom prst="rect">
            <a:avLst/>
          </a:prstGeom>
          <a:noFill/>
          <a:ln cap="flat">
            <a:noFill/>
          </a:ln>
        </p:spPr>
      </p:pic>
      <p:pic>
        <p:nvPicPr>
          <p:cNvPr id="3" name="Picture 16" descr="A screenshot of a food log&#10;&#10;Description automatically generated">
            <a:extLst>
              <a:ext uri="{FF2B5EF4-FFF2-40B4-BE49-F238E27FC236}">
                <a16:creationId xmlns:a16="http://schemas.microsoft.com/office/drawing/2014/main" id="{FA1638F4-5596-DB1F-E1C9-BFC3BEC15853}"/>
              </a:ext>
            </a:extLst>
          </p:cNvPr>
          <p:cNvPicPr>
            <a:picLocks noChangeAspect="1"/>
          </p:cNvPicPr>
          <p:nvPr/>
        </p:nvPicPr>
        <p:blipFill>
          <a:blip r:embed="rId4"/>
          <a:stretch>
            <a:fillRect/>
          </a:stretch>
        </p:blipFill>
        <p:spPr>
          <a:xfrm>
            <a:off x="6785515" y="570658"/>
            <a:ext cx="4154155" cy="3899138"/>
          </a:xfrm>
          <a:prstGeom prst="rect">
            <a:avLst/>
          </a:prstGeom>
          <a:noFill/>
          <a:ln cap="flat">
            <a:noFill/>
          </a:ln>
        </p:spPr>
      </p:pic>
      <p:sp>
        <p:nvSpPr>
          <p:cNvPr id="4" name="TextBox 17">
            <a:extLst>
              <a:ext uri="{FF2B5EF4-FFF2-40B4-BE49-F238E27FC236}">
                <a16:creationId xmlns:a16="http://schemas.microsoft.com/office/drawing/2014/main" id="{BDD4A2E5-5923-AB82-7149-4108541FB55B}"/>
              </a:ext>
            </a:extLst>
          </p:cNvPr>
          <p:cNvSpPr txBox="1"/>
          <p:nvPr/>
        </p:nvSpPr>
        <p:spPr>
          <a:xfrm>
            <a:off x="532884" y="4883426"/>
            <a:ext cx="5946635" cy="1169554"/>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400" b="1" i="0" u="none" strike="noStrike" kern="1200" cap="none" spc="0" baseline="0">
                <a:solidFill>
                  <a:srgbClr val="000000"/>
                </a:solidFill>
                <a:uFillTx/>
                <a:latin typeface="Aptos"/>
              </a:rPr>
              <a:t>Nutritionist Dashboard</a:t>
            </a:r>
            <a:r>
              <a:rPr lang="en-GB" sz="1400" b="0" i="0" u="none" strike="noStrike" kern="1200" cap="none" spc="0" baseline="0">
                <a:solidFill>
                  <a:srgbClr val="000000"/>
                </a:solidFill>
                <a:uFillTx/>
                <a:latin typeface="Aptos"/>
              </a:rPr>
              <a:t>: </a:t>
            </a:r>
            <a:br>
              <a:rPr lang="en-GB" sz="1400" b="0" i="0" u="none" strike="noStrike" kern="1200" cap="none" spc="0" baseline="0">
                <a:solidFill>
                  <a:srgbClr val="000000"/>
                </a:solidFill>
                <a:uFillTx/>
                <a:latin typeface="Aptos"/>
              </a:rPr>
            </a:br>
            <a:r>
              <a:rPr lang="en-GB" sz="1400" b="0" i="0" u="none" strike="noStrike" kern="1200" cap="none" spc="0" baseline="0">
                <a:solidFill>
                  <a:srgbClr val="000000"/>
                </a:solidFill>
                <a:uFillTx/>
                <a:latin typeface="Aptos"/>
              </a:rPr>
              <a:t>This dashboard displays a list of users. By clicking on any user, you can view their food log. For each day, a daily nutrient summary is presented as the last row. Additionally, at the bottom, there is a window for sending personalized feedback and advice to the selected user.</a:t>
            </a:r>
          </a:p>
        </p:txBody>
      </p:sp>
      <p:sp>
        <p:nvSpPr>
          <p:cNvPr id="5" name="TextBox 18">
            <a:extLst>
              <a:ext uri="{FF2B5EF4-FFF2-40B4-BE49-F238E27FC236}">
                <a16:creationId xmlns:a16="http://schemas.microsoft.com/office/drawing/2014/main" id="{D2DE83B2-C8E6-28EC-29E3-65F8E2C532E1}"/>
              </a:ext>
            </a:extLst>
          </p:cNvPr>
          <p:cNvSpPr txBox="1"/>
          <p:nvPr/>
        </p:nvSpPr>
        <p:spPr>
          <a:xfrm>
            <a:off x="6924257" y="4883426"/>
            <a:ext cx="4015404" cy="1169554"/>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400" b="1" i="0" u="none" strike="noStrike" kern="1200" cap="none" spc="0" baseline="0">
                <a:solidFill>
                  <a:srgbClr val="000000"/>
                </a:solidFill>
                <a:uFillTx/>
                <a:latin typeface="Aptos"/>
              </a:rPr>
              <a:t>User Dashboard</a:t>
            </a:r>
            <a:r>
              <a:rPr lang="en-GB" sz="1400" b="0" i="0" u="none" strike="noStrike" kern="1200" cap="none" spc="0" baseline="0">
                <a:solidFill>
                  <a:srgbClr val="000000"/>
                </a:solidFill>
                <a:uFillTx/>
                <a:latin typeface="Aptos"/>
              </a:rPr>
              <a:t>: </a:t>
            </a:r>
            <a:br>
              <a:rPr lang="en-GB" sz="1400" b="0" i="0" u="none" strike="noStrike" kern="1200" cap="none" spc="0" baseline="0">
                <a:solidFill>
                  <a:srgbClr val="000000"/>
                </a:solidFill>
                <a:uFillTx/>
                <a:latin typeface="Aptos"/>
              </a:rPr>
            </a:br>
            <a:r>
              <a:rPr lang="en-GB" sz="1400" b="0" i="0" u="none" strike="noStrike" kern="1200" cap="none" spc="0" baseline="0">
                <a:solidFill>
                  <a:srgbClr val="000000"/>
                </a:solidFill>
                <a:uFillTx/>
                <a:latin typeface="Aptos"/>
              </a:rPr>
              <a:t>Here, users can log their food and view a daily summary to help keep their intakes under control. Additionally, messages from the nutritionist are delivered and displayed at the bottom of the page.</a:t>
            </a:r>
          </a:p>
        </p:txBody>
      </p:sp>
      <p:sp>
        <p:nvSpPr>
          <p:cNvPr id="6" name="Slide Number Placeholder 5">
            <a:extLst>
              <a:ext uri="{FF2B5EF4-FFF2-40B4-BE49-F238E27FC236}">
                <a16:creationId xmlns:a16="http://schemas.microsoft.com/office/drawing/2014/main" id="{D8E71923-21E6-AD62-6127-08CFA55658B0}"/>
              </a:ext>
            </a:extLst>
          </p:cNvPr>
          <p:cNvSpPr txBox="1"/>
          <p:nvPr/>
        </p:nvSpPr>
        <p:spPr>
          <a:xfrm>
            <a:off x="10153278" y="6356351"/>
            <a:ext cx="1657724"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60A16329-7CC9-439C-9C6F-33BD0996F998}" type="slidenum">
              <a:rPr lang="en-GB" sz="1200" b="0" i="0" u="none" strike="noStrike" kern="1200" cap="none" spc="0" baseline="0">
                <a:solidFill>
                  <a:srgbClr val="DAE5EF"/>
                </a:solidFill>
                <a:uFillTx/>
                <a:latin typeface="Tenorite"/>
              </a:rPr>
              <a:t>6</a:t>
            </a:fld>
            <a:endParaRPr lang="en-GB" sz="1200" b="0" i="0" u="none" strike="noStrike" kern="1200" cap="none" spc="0" baseline="0">
              <a:solidFill>
                <a:srgbClr val="DAE5EF"/>
              </a:solidFill>
              <a:uFillTx/>
              <a:latin typeface="Tenorite"/>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2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7B204-A9E1-E1C7-32A6-23D5E141DCDA}"/>
              </a:ext>
            </a:extLst>
          </p:cNvPr>
          <p:cNvSpPr txBox="1">
            <a:spLocks noGrp="1"/>
          </p:cNvSpPr>
          <p:nvPr>
            <p:ph type="title"/>
          </p:nvPr>
        </p:nvSpPr>
        <p:spPr>
          <a:xfrm>
            <a:off x="1185080" y="345835"/>
            <a:ext cx="2463731" cy="383929"/>
          </a:xfrm>
        </p:spPr>
        <p:txBody>
          <a:bodyPr/>
          <a:lstStyle/>
          <a:p>
            <a:pPr lvl="0"/>
            <a:r>
              <a:rPr lang="en-GB" sz="2900"/>
              <a:t>Test Cases:</a:t>
            </a:r>
          </a:p>
        </p:txBody>
      </p:sp>
      <p:sp>
        <p:nvSpPr>
          <p:cNvPr id="3" name="TextBox 2">
            <a:extLst>
              <a:ext uri="{FF2B5EF4-FFF2-40B4-BE49-F238E27FC236}">
                <a16:creationId xmlns:a16="http://schemas.microsoft.com/office/drawing/2014/main" id="{AF60B3A3-7BC5-F4B9-8EC7-75D11C5A013A}"/>
              </a:ext>
            </a:extLst>
          </p:cNvPr>
          <p:cNvSpPr txBox="1"/>
          <p:nvPr/>
        </p:nvSpPr>
        <p:spPr>
          <a:xfrm>
            <a:off x="237396" y="782516"/>
            <a:ext cx="4721467" cy="5348261"/>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7000"/>
              </a:lnSpc>
              <a:spcBef>
                <a:spcPts val="0"/>
              </a:spcBef>
              <a:spcAft>
                <a:spcPts val="100"/>
              </a:spcAft>
              <a:buNone/>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Test Case 1: Successful User Registration with Valid Data</a:t>
            </a:r>
            <a:endParaRPr lang="en-GB" sz="1100" b="0" i="0" u="none" strike="noStrike" kern="1200" cap="none" spc="0" baseline="0">
              <a:solidFill>
                <a:srgbClr val="000000"/>
              </a:solidFill>
              <a:uFillTx/>
              <a:latin typeface="Aptos" pitchFamily="34"/>
              <a:ea typeface="Aptos" pitchFamily="34"/>
              <a:cs typeface="Times New Roman" pitchFamily="18"/>
            </a:endParaRPr>
          </a:p>
          <a:p>
            <a:pPr marL="342900" marR="0" lvl="0" indent="-342900" algn="l" defTabSz="9144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Initial Condition</a:t>
            </a:r>
            <a:r>
              <a:rPr lang="en-GB" sz="1100" b="0" i="0" u="none" strike="noStrike" kern="1200" cap="none" spc="0" baseline="0">
                <a:solidFill>
                  <a:srgbClr val="000000"/>
                </a:solidFill>
                <a:uFillTx/>
                <a:latin typeface="Aptos" pitchFamily="34"/>
                <a:ea typeface="Aptos" pitchFamily="34"/>
                <a:cs typeface="Times New Roman" pitchFamily="18"/>
              </a:rPr>
              <a:t>: No user with the given credentials exists in the system.</a:t>
            </a:r>
          </a:p>
          <a:p>
            <a:pPr marL="342900" marR="0" lvl="0" indent="-342900" algn="l" defTabSz="9144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Steps</a:t>
            </a:r>
            <a:r>
              <a:rPr lang="en-GB" sz="1100" b="0" i="0" u="none" strike="noStrike" kern="1200" cap="none" spc="0" baseline="0">
                <a:solidFill>
                  <a:srgbClr val="000000"/>
                </a:solidFill>
                <a:uFillTx/>
                <a:latin typeface="Aptos" pitchFamily="34"/>
                <a:ea typeface="Aptos" pitchFamily="34"/>
                <a:cs typeface="Times New Roman" pitchFamily="18"/>
              </a:rPr>
              <a:t>:</a:t>
            </a:r>
          </a:p>
          <a:p>
            <a:pPr marL="742950" marR="0" lvl="1" indent="-285750" algn="l" defTabSz="914400" rtl="0" fontAlgn="auto" hangingPunct="1">
              <a:lnSpc>
                <a:spcPct val="107000"/>
              </a:lnSpc>
              <a:spcBef>
                <a:spcPts val="0"/>
              </a:spcBef>
              <a:spcAft>
                <a:spcPts val="100"/>
              </a:spcAft>
              <a:buSzPct val="100000"/>
              <a:buFont typeface="Aptos Display"/>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navigates to the registration page.</a:t>
            </a:r>
          </a:p>
          <a:p>
            <a:pPr marL="742950" marR="0" lvl="1" indent="-285750" algn="l" defTabSz="914400" rtl="0" fontAlgn="auto" hangingPunct="1">
              <a:lnSpc>
                <a:spcPct val="107000"/>
              </a:lnSpc>
              <a:spcBef>
                <a:spcPts val="0"/>
              </a:spcBef>
              <a:spcAft>
                <a:spcPts val="100"/>
              </a:spcAft>
              <a:buSzPct val="100000"/>
              <a:buFont typeface="Aptos Display"/>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enters valid data (username, password, role).</a:t>
            </a:r>
          </a:p>
          <a:p>
            <a:pPr marL="742950" marR="0" lvl="1" indent="-285750" algn="l" defTabSz="914400" rtl="0" fontAlgn="auto" hangingPunct="1">
              <a:lnSpc>
                <a:spcPct val="107000"/>
              </a:lnSpc>
              <a:spcBef>
                <a:spcPts val="0"/>
              </a:spcBef>
              <a:spcAft>
                <a:spcPts val="100"/>
              </a:spcAft>
              <a:buSzPct val="100000"/>
              <a:buFont typeface="Aptos Display"/>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clicks on "Register."</a:t>
            </a:r>
          </a:p>
          <a:p>
            <a:pPr marL="342900" marR="0" lvl="0" indent="-342900" algn="l" defTabSz="9144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Expected Result</a:t>
            </a:r>
            <a:r>
              <a:rPr lang="en-GB" sz="1100" b="0" i="0" u="none" strike="noStrike" kern="1200" cap="none" spc="0" baseline="0">
                <a:solidFill>
                  <a:srgbClr val="000000"/>
                </a:solidFill>
                <a:uFillTx/>
                <a:latin typeface="Aptos" pitchFamily="34"/>
                <a:ea typeface="Aptos" pitchFamily="34"/>
                <a:cs typeface="Times New Roman" pitchFamily="18"/>
              </a:rPr>
              <a:t>: The user is successfully registered and allowed to log-in.</a:t>
            </a:r>
          </a:p>
          <a:p>
            <a:pPr marL="0" marR="0" lvl="0" indent="0" algn="l" defTabSz="914400" rtl="0" fontAlgn="auto" hangingPunct="1">
              <a:lnSpc>
                <a:spcPct val="107000"/>
              </a:lnSpc>
              <a:spcBef>
                <a:spcPts val="0"/>
              </a:spcBef>
              <a:spcAft>
                <a:spcPts val="100"/>
              </a:spcAft>
              <a:buNone/>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Test Case 2: Successful Login with Correct Credentials</a:t>
            </a:r>
            <a:endParaRPr lang="en-GB" sz="1100" b="0" i="0" u="none" strike="noStrike" kern="1200" cap="none" spc="0" baseline="0">
              <a:solidFill>
                <a:srgbClr val="000000"/>
              </a:solidFill>
              <a:uFillTx/>
              <a:latin typeface="Aptos" pitchFamily="34"/>
              <a:ea typeface="Aptos" pitchFamily="34"/>
              <a:cs typeface="Times New Roman" pitchFamily="18"/>
            </a:endParaRPr>
          </a:p>
          <a:p>
            <a:pPr marL="342900" marR="0" lvl="0" indent="-342900" algn="l" defTabSz="9144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Initial Condition</a:t>
            </a:r>
            <a:r>
              <a:rPr lang="en-GB" sz="1100" b="0" i="0" u="none" strike="noStrike" kern="1200" cap="none" spc="0" baseline="0">
                <a:solidFill>
                  <a:srgbClr val="000000"/>
                </a:solidFill>
                <a:uFillTx/>
                <a:latin typeface="Aptos" pitchFamily="34"/>
                <a:ea typeface="Aptos" pitchFamily="34"/>
                <a:cs typeface="Times New Roman" pitchFamily="18"/>
              </a:rPr>
              <a:t>: The user is already registered.</a:t>
            </a:r>
          </a:p>
          <a:p>
            <a:pPr marL="342900" marR="0" lvl="0" indent="-342900" algn="l" defTabSz="9144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Steps</a:t>
            </a:r>
            <a:r>
              <a:rPr lang="en-GB" sz="1100" b="0" i="0" u="none" strike="noStrike" kern="1200" cap="none" spc="0" baseline="0">
                <a:solidFill>
                  <a:srgbClr val="000000"/>
                </a:solidFill>
                <a:uFillTx/>
                <a:latin typeface="Aptos" pitchFamily="34"/>
                <a:ea typeface="Aptos" pitchFamily="34"/>
                <a:cs typeface="Times New Roman" pitchFamily="18"/>
              </a:rPr>
              <a:t>:</a:t>
            </a:r>
          </a:p>
          <a:p>
            <a:pPr marL="742950" marR="0" lvl="1" indent="-285750" algn="l" defTabSz="914400" rtl="0" fontAlgn="auto" hangingPunct="1">
              <a:lnSpc>
                <a:spcPct val="107000"/>
              </a:lnSpc>
              <a:spcBef>
                <a:spcPts val="0"/>
              </a:spcBef>
              <a:spcAft>
                <a:spcPts val="100"/>
              </a:spcAft>
              <a:buSzPct val="100000"/>
              <a:buFont typeface="Aptos Display"/>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navigates to the login page.</a:t>
            </a:r>
          </a:p>
          <a:p>
            <a:pPr marL="742950" marR="0" lvl="1" indent="-285750" algn="l" defTabSz="914400" rtl="0" fontAlgn="auto" hangingPunct="1">
              <a:lnSpc>
                <a:spcPct val="107000"/>
              </a:lnSpc>
              <a:spcBef>
                <a:spcPts val="0"/>
              </a:spcBef>
              <a:spcAft>
                <a:spcPts val="100"/>
              </a:spcAft>
              <a:buSzPct val="100000"/>
              <a:buFont typeface="Aptos Display"/>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enters a valid username and password.</a:t>
            </a:r>
          </a:p>
          <a:p>
            <a:pPr marL="742950" marR="0" lvl="1" indent="-285750" algn="l" defTabSz="914400" rtl="0" fontAlgn="auto" hangingPunct="1">
              <a:lnSpc>
                <a:spcPct val="107000"/>
              </a:lnSpc>
              <a:spcBef>
                <a:spcPts val="0"/>
              </a:spcBef>
              <a:spcAft>
                <a:spcPts val="100"/>
              </a:spcAft>
              <a:buSzPct val="100000"/>
              <a:buFont typeface="Aptos Display"/>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clicks on "Login."</a:t>
            </a:r>
          </a:p>
          <a:p>
            <a:pPr marL="342900" marR="0" lvl="0" indent="-342900" algn="l" defTabSz="9144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Expected Result</a:t>
            </a:r>
            <a:r>
              <a:rPr lang="en-GB" sz="1100" b="0" i="0" u="none" strike="noStrike" kern="1200" cap="none" spc="0" baseline="0">
                <a:solidFill>
                  <a:srgbClr val="000000"/>
                </a:solidFill>
                <a:uFillTx/>
                <a:latin typeface="Aptos" pitchFamily="34"/>
                <a:ea typeface="Aptos" pitchFamily="34"/>
                <a:cs typeface="Times New Roman" pitchFamily="18"/>
              </a:rPr>
              <a:t>: The user is redirected to the user or nutritionist dashboard ( the redirect is automatically role-based ).</a:t>
            </a:r>
          </a:p>
          <a:p>
            <a:pPr marL="0" marR="0" lvl="0" indent="0" algn="l" defTabSz="914400" rtl="0" fontAlgn="auto" hangingPunct="1">
              <a:lnSpc>
                <a:spcPct val="107000"/>
              </a:lnSpc>
              <a:spcBef>
                <a:spcPts val="0"/>
              </a:spcBef>
              <a:spcAft>
                <a:spcPts val="100"/>
              </a:spcAft>
              <a:buNone/>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Test Case 3: Login Attempt with Incorrect Credentials</a:t>
            </a:r>
            <a:endParaRPr lang="en-GB" sz="1100" b="0" i="0" u="none" strike="noStrike" kern="1200" cap="none" spc="0" baseline="0">
              <a:solidFill>
                <a:srgbClr val="000000"/>
              </a:solidFill>
              <a:uFillTx/>
              <a:latin typeface="Aptos" pitchFamily="34"/>
              <a:ea typeface="Aptos" pitchFamily="34"/>
              <a:cs typeface="Times New Roman" pitchFamily="18"/>
            </a:endParaRPr>
          </a:p>
          <a:p>
            <a:pPr marL="342900" marR="0" lvl="0" indent="-342900" algn="l" defTabSz="9144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Initial Condition</a:t>
            </a:r>
            <a:r>
              <a:rPr lang="en-GB" sz="1100" b="0" i="0" u="none" strike="noStrike" kern="1200" cap="none" spc="0" baseline="0">
                <a:solidFill>
                  <a:srgbClr val="000000"/>
                </a:solidFill>
                <a:uFillTx/>
                <a:latin typeface="Aptos" pitchFamily="34"/>
                <a:ea typeface="Aptos" pitchFamily="34"/>
                <a:cs typeface="Times New Roman" pitchFamily="18"/>
              </a:rPr>
              <a:t>: The user is registered but enters an incorrect username or password.</a:t>
            </a:r>
          </a:p>
          <a:p>
            <a:pPr marL="342900" marR="0" lvl="0" indent="-342900" algn="l" defTabSz="9144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Steps</a:t>
            </a:r>
            <a:r>
              <a:rPr lang="en-GB" sz="1100" b="0" i="0" u="none" strike="noStrike" kern="1200" cap="none" spc="0" baseline="0">
                <a:solidFill>
                  <a:srgbClr val="000000"/>
                </a:solidFill>
                <a:uFillTx/>
                <a:latin typeface="Aptos" pitchFamily="34"/>
                <a:ea typeface="Aptos" pitchFamily="34"/>
                <a:cs typeface="Times New Roman" pitchFamily="18"/>
              </a:rPr>
              <a:t>:</a:t>
            </a:r>
          </a:p>
          <a:p>
            <a:pPr marL="742950" marR="0" lvl="1" indent="-285750" algn="l" defTabSz="914400" rtl="0" fontAlgn="auto" hangingPunct="1">
              <a:lnSpc>
                <a:spcPct val="107000"/>
              </a:lnSpc>
              <a:spcBef>
                <a:spcPts val="0"/>
              </a:spcBef>
              <a:spcAft>
                <a:spcPts val="100"/>
              </a:spcAft>
              <a:buSzPct val="100000"/>
              <a:buFont typeface="Aptos Display"/>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navigates to the login page.</a:t>
            </a:r>
          </a:p>
          <a:p>
            <a:pPr marL="742950" marR="0" lvl="1" indent="-285750" algn="l" defTabSz="914400" rtl="0" fontAlgn="auto" hangingPunct="1">
              <a:lnSpc>
                <a:spcPct val="107000"/>
              </a:lnSpc>
              <a:spcBef>
                <a:spcPts val="0"/>
              </a:spcBef>
              <a:spcAft>
                <a:spcPts val="100"/>
              </a:spcAft>
              <a:buSzPct val="100000"/>
              <a:buFont typeface="Aptos Display"/>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enters the correct email but the wrong password.</a:t>
            </a:r>
          </a:p>
          <a:p>
            <a:pPr marL="742950" marR="0" lvl="1" indent="-285750" algn="l" defTabSz="914400" rtl="0" fontAlgn="auto" hangingPunct="1">
              <a:lnSpc>
                <a:spcPct val="107000"/>
              </a:lnSpc>
              <a:spcBef>
                <a:spcPts val="0"/>
              </a:spcBef>
              <a:spcAft>
                <a:spcPts val="100"/>
              </a:spcAft>
              <a:buSzPct val="100000"/>
              <a:buFont typeface="Aptos Display"/>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clicks on "Login."</a:t>
            </a:r>
          </a:p>
          <a:p>
            <a:pPr marL="342900" marR="0" lvl="0" indent="-342900" algn="l" defTabSz="9144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Expected Result</a:t>
            </a:r>
            <a:r>
              <a:rPr lang="en-GB" sz="1100" b="0" i="0" u="none" strike="noStrike" kern="1200" cap="none" spc="0" baseline="0">
                <a:solidFill>
                  <a:srgbClr val="000000"/>
                </a:solidFill>
                <a:uFillTx/>
                <a:latin typeface="Aptos" pitchFamily="34"/>
                <a:ea typeface="Aptos" pitchFamily="34"/>
                <a:cs typeface="Times New Roman" pitchFamily="18"/>
              </a:rPr>
              <a:t>: An error message appears: "Invalid username or password!"</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Aptos"/>
            </a:endParaRPr>
          </a:p>
        </p:txBody>
      </p:sp>
      <p:sp>
        <p:nvSpPr>
          <p:cNvPr id="4" name="TextBox 3">
            <a:extLst>
              <a:ext uri="{FF2B5EF4-FFF2-40B4-BE49-F238E27FC236}">
                <a16:creationId xmlns:a16="http://schemas.microsoft.com/office/drawing/2014/main" id="{1A444E56-4F3F-8463-F10C-E3EF675FC8EC}"/>
              </a:ext>
            </a:extLst>
          </p:cNvPr>
          <p:cNvSpPr txBox="1"/>
          <p:nvPr/>
        </p:nvSpPr>
        <p:spPr>
          <a:xfrm>
            <a:off x="4958864" y="113522"/>
            <a:ext cx="6793516" cy="6744477"/>
          </a:xfrm>
          <a:prstGeom prst="rect">
            <a:avLst/>
          </a:prstGeom>
          <a:noFill/>
          <a:ln cap="flat">
            <a:noFill/>
          </a:ln>
        </p:spPr>
        <p:txBody>
          <a:bodyPr vert="horz" wrap="square" lIns="91440" tIns="45720" rIns="91440" bIns="45720" anchor="t" anchorCtr="0" compatLnSpc="1">
            <a:spAutoFit/>
          </a:bodyPr>
          <a:lstStyle/>
          <a:p>
            <a:pPr marL="0" marR="0" lvl="0" indent="0" algn="l" defTabSz="457200" rtl="0" fontAlgn="auto" hangingPunct="1">
              <a:lnSpc>
                <a:spcPct val="107000"/>
              </a:lnSpc>
              <a:spcBef>
                <a:spcPts val="0"/>
              </a:spcBef>
              <a:spcAft>
                <a:spcPts val="100"/>
              </a:spcAft>
              <a:buNone/>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Test Case 4: Accessing normal user dashboard</a:t>
            </a:r>
            <a:endParaRPr lang="en-GB" sz="1100" b="0" i="0" u="none" strike="noStrike" kern="1200" cap="none" spc="0" baseline="0">
              <a:solidFill>
                <a:srgbClr val="000000"/>
              </a:solidFill>
              <a:uFillTx/>
              <a:latin typeface="Aptos" pitchFamily="34"/>
              <a:ea typeface="Aptos" pitchFamily="34"/>
              <a:cs typeface="Times New Roman" pitchFamily="18"/>
            </a:endParaRPr>
          </a:p>
          <a:p>
            <a:pPr marL="342900" marR="0" lvl="0" indent="-342900" algn="l" defTabSz="4572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Initial Condition</a:t>
            </a:r>
            <a:r>
              <a:rPr lang="en-GB" sz="1100" b="0" i="0" u="none" strike="noStrike" kern="1200" cap="none" spc="0" baseline="0">
                <a:solidFill>
                  <a:srgbClr val="000000"/>
                </a:solidFill>
                <a:uFillTx/>
                <a:latin typeface="Aptos" pitchFamily="34"/>
                <a:ea typeface="Aptos" pitchFamily="34"/>
                <a:cs typeface="Times New Roman" pitchFamily="18"/>
              </a:rPr>
              <a:t>: The user is logged in and can add food to their list and view nutritionist’s feedbacks.</a:t>
            </a:r>
          </a:p>
          <a:p>
            <a:pPr marL="342900" marR="0" lvl="0" indent="-342900" algn="l" defTabSz="4572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Steps</a:t>
            </a:r>
            <a:r>
              <a:rPr lang="en-GB" sz="1100" b="0" i="0" u="none" strike="noStrike" kern="1200" cap="none" spc="0" baseline="0">
                <a:solidFill>
                  <a:srgbClr val="000000"/>
                </a:solidFill>
                <a:uFillTx/>
                <a:latin typeface="Aptos" pitchFamily="34"/>
                <a:ea typeface="Aptos" pitchFamily="34"/>
                <a:cs typeface="Times New Roman" pitchFamily="18"/>
              </a:rPr>
              <a:t>:</a:t>
            </a:r>
          </a:p>
          <a:p>
            <a:pPr marL="742950" marR="0" lvl="1" indent="-285750" algn="l" defTabSz="457200" rtl="0" fontAlgn="auto" hangingPunct="1">
              <a:lnSpc>
                <a:spcPct val="107000"/>
              </a:lnSpc>
              <a:spcBef>
                <a:spcPts val="0"/>
              </a:spcBef>
              <a:spcAft>
                <a:spcPts val="100"/>
              </a:spcAft>
              <a:buSzPct val="100000"/>
              <a:buFont typeface="Trebuchet MS"/>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navigates to the food log page.</a:t>
            </a:r>
          </a:p>
          <a:p>
            <a:pPr marL="742950" marR="0" lvl="1" indent="-285750" algn="l" defTabSz="457200" rtl="0" fontAlgn="auto" hangingPunct="1">
              <a:lnSpc>
                <a:spcPct val="107000"/>
              </a:lnSpc>
              <a:spcBef>
                <a:spcPts val="0"/>
              </a:spcBef>
              <a:spcAft>
                <a:spcPts val="100"/>
              </a:spcAft>
              <a:buSzPct val="100000"/>
              <a:buFont typeface="Trebuchet MS"/>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enters a new food item (name, portion size, calories, etc.).</a:t>
            </a:r>
          </a:p>
          <a:p>
            <a:pPr marL="742950" marR="0" lvl="1" indent="-285750" algn="l" defTabSz="457200" rtl="0" fontAlgn="auto" hangingPunct="1">
              <a:lnSpc>
                <a:spcPct val="107000"/>
              </a:lnSpc>
              <a:spcBef>
                <a:spcPts val="0"/>
              </a:spcBef>
              <a:spcAft>
                <a:spcPts val="100"/>
              </a:spcAft>
              <a:buSzPct val="100000"/>
              <a:buFont typeface="Trebuchet MS"/>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clicks "Add Food."</a:t>
            </a:r>
          </a:p>
          <a:p>
            <a:pPr marL="342900" marR="0" lvl="0" indent="-342900" algn="l" defTabSz="4572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Expected Result</a:t>
            </a:r>
            <a:r>
              <a:rPr lang="en-GB" sz="1100" b="0" i="0" u="none" strike="noStrike" kern="1200" cap="none" spc="0" baseline="0">
                <a:solidFill>
                  <a:srgbClr val="000000"/>
                </a:solidFill>
                <a:uFillTx/>
                <a:latin typeface="Aptos" pitchFamily="34"/>
                <a:ea typeface="Aptos" pitchFamily="34"/>
                <a:cs typeface="Times New Roman" pitchFamily="18"/>
              </a:rPr>
              <a:t>: </a:t>
            </a:r>
          </a:p>
          <a:p>
            <a:pPr marL="742950" marR="0" lvl="1" indent="-285750" algn="l" defTabSz="457200" rtl="0" fontAlgn="auto" hangingPunct="1">
              <a:lnSpc>
                <a:spcPct val="107000"/>
              </a:lnSpc>
              <a:spcBef>
                <a:spcPts val="0"/>
              </a:spcBef>
              <a:spcAft>
                <a:spcPts val="100"/>
              </a:spcAft>
              <a:buSzPct val="100000"/>
              <a:buFont typeface="Trebuchet MS"/>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food item is successfully added to the log, and the updated food log is displayed both on their dashboard and nutritionists’ dashboard.</a:t>
            </a:r>
          </a:p>
          <a:p>
            <a:pPr marL="742950" marR="0" lvl="1" indent="-285750" algn="l" defTabSz="457200" rtl="0" fontAlgn="auto" hangingPunct="1">
              <a:lnSpc>
                <a:spcPct val="107000"/>
              </a:lnSpc>
              <a:spcBef>
                <a:spcPts val="0"/>
              </a:spcBef>
              <a:spcAft>
                <a:spcPts val="100"/>
              </a:spcAft>
              <a:buSzPct val="100000"/>
              <a:buFont typeface="Trebuchet MS"/>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User can view nutritionist’s feedback at the end of the page</a:t>
            </a:r>
          </a:p>
          <a:p>
            <a:pPr marL="0" marR="0" lvl="0" indent="0" algn="l" defTabSz="457200" rtl="0" fontAlgn="auto" hangingPunct="1">
              <a:lnSpc>
                <a:spcPct val="107000"/>
              </a:lnSpc>
              <a:spcBef>
                <a:spcPts val="0"/>
              </a:spcBef>
              <a:spcAft>
                <a:spcPts val="100"/>
              </a:spcAft>
              <a:buNone/>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 </a:t>
            </a:r>
            <a:endParaRPr lang="en-GB" sz="1100" b="0" i="0" u="none" strike="noStrike" kern="1200" cap="none" spc="0" baseline="0">
              <a:solidFill>
                <a:srgbClr val="000000"/>
              </a:solidFill>
              <a:uFillTx/>
              <a:latin typeface="Aptos" pitchFamily="34"/>
              <a:ea typeface="Aptos" pitchFamily="34"/>
              <a:cs typeface="Times New Roman" pitchFamily="18"/>
            </a:endParaRPr>
          </a:p>
          <a:p>
            <a:pPr marL="0" marR="0" lvl="0" indent="0" algn="l" defTabSz="457200" rtl="0" fontAlgn="auto" hangingPunct="1">
              <a:lnSpc>
                <a:spcPct val="107000"/>
              </a:lnSpc>
              <a:spcBef>
                <a:spcPts val="0"/>
              </a:spcBef>
              <a:spcAft>
                <a:spcPts val="100"/>
              </a:spcAft>
              <a:buNone/>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Test Case 5: Attempt to Add an Invalid Food Entry</a:t>
            </a:r>
            <a:endParaRPr lang="en-GB" sz="1100" b="0" i="0" u="none" strike="noStrike" kern="1200" cap="none" spc="0" baseline="0">
              <a:solidFill>
                <a:srgbClr val="000000"/>
              </a:solidFill>
              <a:uFillTx/>
              <a:latin typeface="Aptos" pitchFamily="34"/>
              <a:ea typeface="Aptos" pitchFamily="34"/>
              <a:cs typeface="Times New Roman" pitchFamily="18"/>
            </a:endParaRPr>
          </a:p>
          <a:p>
            <a:pPr marL="342900" marR="0" lvl="0" indent="-342900" algn="l" defTabSz="4572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Initial Condition</a:t>
            </a:r>
            <a:r>
              <a:rPr lang="en-GB" sz="1100" b="0" i="0" u="none" strike="noStrike" kern="1200" cap="none" spc="0" baseline="0">
                <a:solidFill>
                  <a:srgbClr val="000000"/>
                </a:solidFill>
                <a:uFillTx/>
                <a:latin typeface="Aptos" pitchFamily="34"/>
                <a:ea typeface="Aptos" pitchFamily="34"/>
                <a:cs typeface="Times New Roman" pitchFamily="18"/>
              </a:rPr>
              <a:t>: The user is logged in.</a:t>
            </a:r>
          </a:p>
          <a:p>
            <a:pPr marL="342900" marR="0" lvl="0" indent="-342900" algn="l" defTabSz="4572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Steps</a:t>
            </a:r>
            <a:r>
              <a:rPr lang="en-GB" sz="1100" b="0" i="0" u="none" strike="noStrike" kern="1200" cap="none" spc="0" baseline="0">
                <a:solidFill>
                  <a:srgbClr val="000000"/>
                </a:solidFill>
                <a:uFillTx/>
                <a:latin typeface="Aptos" pitchFamily="34"/>
                <a:ea typeface="Aptos" pitchFamily="34"/>
                <a:cs typeface="Times New Roman" pitchFamily="18"/>
              </a:rPr>
              <a:t>:</a:t>
            </a:r>
          </a:p>
          <a:p>
            <a:pPr marL="742950" marR="0" lvl="1" indent="-285750" algn="l" defTabSz="457200" rtl="0" fontAlgn="auto" hangingPunct="1">
              <a:lnSpc>
                <a:spcPct val="107000"/>
              </a:lnSpc>
              <a:spcBef>
                <a:spcPts val="0"/>
              </a:spcBef>
              <a:spcAft>
                <a:spcPts val="100"/>
              </a:spcAft>
              <a:buSzPct val="100000"/>
              <a:buFont typeface="Trebuchet MS"/>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navigates to the food log page.</a:t>
            </a:r>
          </a:p>
          <a:p>
            <a:pPr marL="742950" marR="0" lvl="1" indent="-285750" algn="l" defTabSz="457200" rtl="0" fontAlgn="auto" hangingPunct="1">
              <a:lnSpc>
                <a:spcPct val="107000"/>
              </a:lnSpc>
              <a:spcBef>
                <a:spcPts val="0"/>
              </a:spcBef>
              <a:spcAft>
                <a:spcPts val="100"/>
              </a:spcAft>
              <a:buSzPct val="100000"/>
              <a:buFont typeface="Trebuchet MS"/>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enters an invalid food item (e.g., missing name or portion size).</a:t>
            </a:r>
          </a:p>
          <a:p>
            <a:pPr marL="742950" marR="0" lvl="1" indent="-285750" algn="l" defTabSz="457200" rtl="0" fontAlgn="auto" hangingPunct="1">
              <a:lnSpc>
                <a:spcPct val="107000"/>
              </a:lnSpc>
              <a:spcBef>
                <a:spcPts val="0"/>
              </a:spcBef>
              <a:spcAft>
                <a:spcPts val="100"/>
              </a:spcAft>
              <a:buSzPct val="100000"/>
              <a:buFont typeface="Trebuchet MS"/>
              <a:buAutoNum type="arabicPeriod"/>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user clicks "Add Food."</a:t>
            </a:r>
          </a:p>
          <a:p>
            <a:pPr marL="342900" marR="0" lvl="0" indent="-342900" algn="l" defTabSz="4572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Expected Result</a:t>
            </a:r>
            <a:r>
              <a:rPr lang="en-GB" sz="1100" b="0" i="0" u="none" strike="noStrike" kern="1200" cap="none" spc="0" baseline="0">
                <a:solidFill>
                  <a:srgbClr val="000000"/>
                </a:solidFill>
                <a:uFillTx/>
                <a:latin typeface="Aptos" pitchFamily="34"/>
                <a:ea typeface="Aptos" pitchFamily="34"/>
                <a:cs typeface="Times New Roman" pitchFamily="18"/>
              </a:rPr>
              <a:t>: An error message appears: "Please fill out this field!"</a:t>
            </a:r>
          </a:p>
          <a:p>
            <a:pPr marL="0" marR="0" lvl="0" indent="0" algn="l" defTabSz="457200" rtl="0" fontAlgn="auto" hangingPunct="1">
              <a:lnSpc>
                <a:spcPct val="107000"/>
              </a:lnSpc>
              <a:spcBef>
                <a:spcPts val="0"/>
              </a:spcBef>
              <a:spcAft>
                <a:spcPts val="100"/>
              </a:spcAft>
              <a:buNone/>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 </a:t>
            </a:r>
          </a:p>
          <a:p>
            <a:pPr marL="0" marR="0" lvl="0" indent="0" algn="l" defTabSz="457200" rtl="0" fontAlgn="auto" hangingPunct="1">
              <a:lnSpc>
                <a:spcPct val="107000"/>
              </a:lnSpc>
              <a:spcBef>
                <a:spcPts val="0"/>
              </a:spcBef>
              <a:spcAft>
                <a:spcPts val="100"/>
              </a:spcAft>
              <a:buNone/>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Test Case 6: Accessing the Nutritionist Dashboard</a:t>
            </a:r>
            <a:endParaRPr lang="en-GB" sz="1100" b="0" i="0" u="none" strike="noStrike" kern="1200" cap="none" spc="0" baseline="0">
              <a:solidFill>
                <a:srgbClr val="000000"/>
              </a:solidFill>
              <a:uFillTx/>
              <a:latin typeface="Aptos" pitchFamily="34"/>
              <a:ea typeface="Aptos" pitchFamily="34"/>
              <a:cs typeface="Times New Roman" pitchFamily="18"/>
            </a:endParaRPr>
          </a:p>
          <a:p>
            <a:pPr marL="342900" marR="0" lvl="0" indent="-342900" algn="l" defTabSz="4572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Initial Condition</a:t>
            </a:r>
            <a:r>
              <a:rPr lang="en-GB" sz="1100" b="0" i="0" u="none" strike="noStrike" kern="1200" cap="none" spc="0" baseline="0">
                <a:solidFill>
                  <a:srgbClr val="000000"/>
                </a:solidFill>
                <a:uFillTx/>
                <a:latin typeface="Aptos" pitchFamily="34"/>
                <a:ea typeface="Aptos" pitchFamily="34"/>
                <a:cs typeface="Times New Roman" pitchFamily="18"/>
              </a:rPr>
              <a:t>: The user is logged in as a registered nutritionist.</a:t>
            </a:r>
          </a:p>
          <a:p>
            <a:pPr marL="342900" marR="0" lvl="0" indent="-342900" algn="l" defTabSz="4572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Steps</a:t>
            </a:r>
            <a:r>
              <a:rPr lang="en-GB" sz="1100" b="0" i="0" u="none" strike="noStrike" kern="1200" cap="none" spc="0" baseline="0">
                <a:solidFill>
                  <a:srgbClr val="000000"/>
                </a:solidFill>
                <a:uFillTx/>
                <a:latin typeface="Aptos" pitchFamily="34"/>
                <a:ea typeface="Aptos" pitchFamily="34"/>
                <a:cs typeface="Times New Roman" pitchFamily="18"/>
              </a:rPr>
              <a:t>:</a:t>
            </a:r>
          </a:p>
          <a:p>
            <a:pPr marL="742950" marR="0" lvl="1" indent="-285750" algn="l" defTabSz="457200" rtl="0" fontAlgn="auto" hangingPunct="1">
              <a:lnSpc>
                <a:spcPct val="107000"/>
              </a:lnSpc>
              <a:spcBef>
                <a:spcPts val="0"/>
              </a:spcBef>
              <a:spcAft>
                <a:spcPts val="100"/>
              </a:spcAft>
              <a:buSzPts val="1000"/>
              <a:buFont typeface="Arial" pitchFamily="34"/>
              <a:buChar char="•"/>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nutritionist logs into the system.</a:t>
            </a:r>
          </a:p>
          <a:p>
            <a:pPr marL="742950" marR="0" lvl="1" indent="-285750" algn="l" defTabSz="457200" rtl="0" fontAlgn="auto" hangingPunct="1">
              <a:lnSpc>
                <a:spcPct val="107000"/>
              </a:lnSpc>
              <a:spcBef>
                <a:spcPts val="0"/>
              </a:spcBef>
              <a:spcAft>
                <a:spcPts val="100"/>
              </a:spcAft>
              <a:buSzPts val="1000"/>
              <a:buFont typeface="Arial" pitchFamily="34"/>
              <a:buChar char="•"/>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nutritionist navigates to the dashboard.</a:t>
            </a:r>
          </a:p>
          <a:p>
            <a:pPr marL="742950" marR="0" lvl="1" indent="-285750" algn="l" defTabSz="457200" rtl="0" fontAlgn="auto" hangingPunct="1">
              <a:lnSpc>
                <a:spcPct val="107000"/>
              </a:lnSpc>
              <a:spcBef>
                <a:spcPts val="0"/>
              </a:spcBef>
              <a:spcAft>
                <a:spcPts val="100"/>
              </a:spcAft>
              <a:buSzPts val="1000"/>
              <a:buFont typeface="Arial" pitchFamily="34"/>
              <a:buChar char="•"/>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dashboard displays a list of clients.</a:t>
            </a:r>
          </a:p>
          <a:p>
            <a:pPr marL="742950" marR="0" lvl="1" indent="-285750" algn="l" defTabSz="457200" rtl="0" fontAlgn="auto" hangingPunct="1">
              <a:lnSpc>
                <a:spcPct val="107000"/>
              </a:lnSpc>
              <a:spcBef>
                <a:spcPts val="0"/>
              </a:spcBef>
              <a:spcAft>
                <a:spcPts val="100"/>
              </a:spcAft>
              <a:buSzPts val="1000"/>
              <a:buFont typeface="Arial" pitchFamily="34"/>
              <a:buChar char="•"/>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nutritionist clicks on a client's name to view their food log.</a:t>
            </a:r>
          </a:p>
          <a:p>
            <a:pPr marL="742950" marR="0" lvl="1" indent="-285750" algn="l" defTabSz="457200" rtl="0" fontAlgn="auto" hangingPunct="1">
              <a:lnSpc>
                <a:spcPct val="107000"/>
              </a:lnSpc>
              <a:spcBef>
                <a:spcPts val="0"/>
              </a:spcBef>
              <a:spcAft>
                <a:spcPts val="100"/>
              </a:spcAft>
              <a:buSzPts val="1000"/>
              <a:buFont typeface="Arial" pitchFamily="34"/>
              <a:buChar char="•"/>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nutritionist clicks the "Send Feedback" button after reviewing the food log.</a:t>
            </a:r>
          </a:p>
          <a:p>
            <a:pPr marL="742950" marR="0" lvl="1" indent="-285750" algn="l" defTabSz="457200" rtl="0" fontAlgn="auto" hangingPunct="1">
              <a:lnSpc>
                <a:spcPct val="107000"/>
              </a:lnSpc>
              <a:spcBef>
                <a:spcPts val="0"/>
              </a:spcBef>
              <a:spcAft>
                <a:spcPts val="100"/>
              </a:spcAft>
              <a:buSzPts val="1000"/>
              <a:buFont typeface="Arial" pitchFamily="34"/>
              <a:buChar char="•"/>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A confirmation message appears: "Feedback sent successfully."</a:t>
            </a:r>
          </a:p>
          <a:p>
            <a:pPr marL="342900" marR="0" lvl="0" indent="-342900" algn="l" defTabSz="457200" rtl="0" fontAlgn="auto" hangingPunct="1">
              <a:lnSpc>
                <a:spcPct val="107000"/>
              </a:lnSpc>
              <a:spcBef>
                <a:spcPts val="0"/>
              </a:spcBef>
              <a:spcAft>
                <a:spcPts val="100"/>
              </a:spcAft>
              <a:buSzPts val="1000"/>
              <a:buFont typeface="Symbol" pitchFamily="18"/>
              <a:buChar char=""/>
              <a:tabLst>
                <a:tab pos="457200" algn="l"/>
              </a:tabLst>
              <a:defRPr sz="1800" b="0" i="0" u="none" strike="noStrike" kern="0" cap="none" spc="0" baseline="0">
                <a:solidFill>
                  <a:srgbClr val="000000"/>
                </a:solidFill>
                <a:uFillTx/>
              </a:defRPr>
            </a:pPr>
            <a:r>
              <a:rPr lang="en-GB" sz="1100" b="1" i="0" u="none" strike="noStrike" kern="1200" cap="none" spc="0" baseline="0">
                <a:solidFill>
                  <a:srgbClr val="000000"/>
                </a:solidFill>
                <a:uFillTx/>
                <a:latin typeface="Aptos" pitchFamily="34"/>
                <a:ea typeface="Aptos" pitchFamily="34"/>
                <a:cs typeface="Times New Roman" pitchFamily="18"/>
              </a:rPr>
              <a:t>Expected Result</a:t>
            </a:r>
            <a:r>
              <a:rPr lang="en-GB" sz="1100" b="0" i="0" u="none" strike="noStrike" kern="1200" cap="none" spc="0" baseline="0">
                <a:solidFill>
                  <a:srgbClr val="000000"/>
                </a:solidFill>
                <a:uFillTx/>
                <a:latin typeface="Aptos" pitchFamily="34"/>
                <a:ea typeface="Aptos" pitchFamily="34"/>
                <a:cs typeface="Times New Roman" pitchFamily="18"/>
              </a:rPr>
              <a:t>:</a:t>
            </a:r>
          </a:p>
          <a:p>
            <a:pPr marL="742950" marR="0" lvl="1" indent="-285750" algn="l" defTabSz="457200" rtl="0" fontAlgn="auto" hangingPunct="1">
              <a:lnSpc>
                <a:spcPct val="107000"/>
              </a:lnSpc>
              <a:spcBef>
                <a:spcPts val="0"/>
              </a:spcBef>
              <a:spcAft>
                <a:spcPts val="100"/>
              </a:spcAft>
              <a:buSzPts val="1000"/>
              <a:buFont typeface="Arial" pitchFamily="34"/>
              <a:buChar char="•"/>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The nutritionist dashboard is displayed with a list of clients.</a:t>
            </a:r>
          </a:p>
          <a:p>
            <a:pPr marL="742950" marR="0" lvl="1" indent="-285750" algn="l" defTabSz="457200" rtl="0" fontAlgn="auto" hangingPunct="1">
              <a:lnSpc>
                <a:spcPct val="107000"/>
              </a:lnSpc>
              <a:spcBef>
                <a:spcPts val="0"/>
              </a:spcBef>
              <a:spcAft>
                <a:spcPts val="100"/>
              </a:spcAft>
              <a:buSzPts val="1000"/>
              <a:buFont typeface="Arial" pitchFamily="34"/>
              <a:buChar char="•"/>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Upon selecting a client, their food log is displayed.</a:t>
            </a:r>
          </a:p>
          <a:p>
            <a:pPr marL="742950" marR="0" lvl="1" indent="-285750" algn="l" defTabSz="457200" rtl="0" fontAlgn="auto" hangingPunct="1">
              <a:lnSpc>
                <a:spcPct val="107000"/>
              </a:lnSpc>
              <a:spcBef>
                <a:spcPts val="0"/>
              </a:spcBef>
              <a:spcAft>
                <a:spcPts val="100"/>
              </a:spcAft>
              <a:buSzPts val="1000"/>
              <a:buFont typeface="Arial" pitchFamily="34"/>
              <a:buChar char="•"/>
              <a:tabLst>
                <a:tab pos="914400" algn="l"/>
              </a:tabLst>
              <a:defRPr sz="1800" b="0" i="0" u="none" strike="noStrike" kern="0" cap="none" spc="0" baseline="0">
                <a:solidFill>
                  <a:srgbClr val="000000"/>
                </a:solidFill>
                <a:uFillTx/>
              </a:defRPr>
            </a:pPr>
            <a:r>
              <a:rPr lang="en-GB" sz="1100" b="0" i="0" u="none" strike="noStrike" kern="1200" cap="none" spc="0" baseline="0">
                <a:solidFill>
                  <a:srgbClr val="000000"/>
                </a:solidFill>
                <a:uFillTx/>
                <a:latin typeface="Aptos" pitchFamily="34"/>
                <a:ea typeface="Aptos" pitchFamily="34"/>
                <a:cs typeface="Times New Roman" pitchFamily="18"/>
              </a:rPr>
              <a:t>After clicking "Send Feedback," the feedback is successfully sent, and a confirmation message is shown: "Feedback sent successfully."</a:t>
            </a:r>
          </a:p>
          <a:p>
            <a:pPr marL="0" marR="0" lvl="0" indent="0" algn="l" defTabSz="4572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1200" cap="none" spc="0" baseline="0">
              <a:solidFill>
                <a:srgbClr val="000000"/>
              </a:solidFill>
              <a:uFillTx/>
              <a:latin typeface="Trebuchet M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11">
    <p:spTree>
      <p:nvGrpSpPr>
        <p:cNvPr id="1" name=""/>
        <p:cNvGrpSpPr/>
        <p:nvPr/>
      </p:nvGrpSpPr>
      <p:grpSpPr>
        <a:xfrm>
          <a:off x="0" y="0"/>
          <a:ext cx="0" cy="0"/>
          <a:chOff x="0" y="0"/>
          <a:chExt cx="0" cy="0"/>
        </a:xfrm>
      </p:grpSpPr>
      <p:sp>
        <p:nvSpPr>
          <p:cNvPr id="2" name="Slide Number Placeholder 7">
            <a:extLst>
              <a:ext uri="{FF2B5EF4-FFF2-40B4-BE49-F238E27FC236}">
                <a16:creationId xmlns:a16="http://schemas.microsoft.com/office/drawing/2014/main" id="{AFF7F076-CA24-FAA9-B548-BCE4ABD7832A}"/>
              </a:ext>
            </a:extLst>
          </p:cNvPr>
          <p:cNvSpPr txBox="1"/>
          <p:nvPr/>
        </p:nvSpPr>
        <p:spPr>
          <a:xfrm>
            <a:off x="10153278" y="6356351"/>
            <a:ext cx="1657724"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D67FA010-6548-4D2D-9BA3-F09A61674542}" type="slidenum">
              <a:rPr lang="en-GB" sz="1200" b="0" i="0" u="none" strike="noStrike" kern="1200" cap="none" spc="0" baseline="0">
                <a:solidFill>
                  <a:srgbClr val="DAE5EF"/>
                </a:solidFill>
                <a:uFillTx/>
                <a:latin typeface="Tenorite"/>
              </a:rPr>
              <a:t>8</a:t>
            </a:fld>
            <a:endParaRPr lang="en-GB" sz="1200" b="0" i="0" u="none" strike="noStrike" kern="1200" cap="none" spc="0" baseline="0">
              <a:solidFill>
                <a:srgbClr val="DAE5EF"/>
              </a:solidFill>
              <a:uFillTx/>
              <a:latin typeface="Tenorite"/>
            </a:endParaRPr>
          </a:p>
        </p:txBody>
      </p:sp>
      <p:sp>
        <p:nvSpPr>
          <p:cNvPr id="3" name="TextBox 15">
            <a:extLst>
              <a:ext uri="{FF2B5EF4-FFF2-40B4-BE49-F238E27FC236}">
                <a16:creationId xmlns:a16="http://schemas.microsoft.com/office/drawing/2014/main" id="{71D7C59B-AFC6-3C0F-608E-72E49E50F845}"/>
              </a:ext>
            </a:extLst>
          </p:cNvPr>
          <p:cNvSpPr txBox="1"/>
          <p:nvPr/>
        </p:nvSpPr>
        <p:spPr>
          <a:xfrm>
            <a:off x="437320" y="410812"/>
            <a:ext cx="11264347" cy="5724646"/>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000" b="1" i="0" u="sng" strike="noStrike" kern="1200" cap="none" spc="0" baseline="0">
                <a:solidFill>
                  <a:srgbClr val="000000"/>
                </a:solidFill>
                <a:uFillTx/>
                <a:latin typeface="Aptos"/>
              </a:rPr>
              <a:t>Project Overview and Changes Made: </a:t>
            </a:r>
            <a:br>
              <a:rPr lang="en-GB" sz="1800" b="0" i="0" u="none" strike="noStrike" kern="1200" cap="none" spc="0" baseline="0">
                <a:solidFill>
                  <a:srgbClr val="000000"/>
                </a:solidFill>
                <a:uFillTx/>
                <a:latin typeface="Aptos"/>
              </a:rPr>
            </a:br>
            <a:r>
              <a:rPr lang="en-GB" sz="1800" b="0" i="0" u="none" strike="noStrike" kern="1200" cap="none" spc="0" baseline="0">
                <a:solidFill>
                  <a:srgbClr val="000000"/>
                </a:solidFill>
                <a:uFillTx/>
                <a:latin typeface="Aptos"/>
              </a:rPr>
              <a:t>Overall, the implementation adheres closely to the initial proposal from the conceptual phase. To simplify the process and enhance clarity, weekly and monthly reports to the nutritionist were replaced by a daily summary row. This change helped eliminate redundant JavaScript functions and kept the script concise.</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0" i="0" u="none" strike="noStrike" kern="1200" cap="none" spc="0" baseline="0">
                <a:solidFill>
                  <a:srgbClr val="000000"/>
                </a:solidFill>
                <a:uFillTx/>
                <a:latin typeface="Aptos"/>
              </a:rPr>
              <a:t>No other changes were made to the original plan; the architecture of the web application and the technologies used remain as initially proposed.</a:t>
            </a: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1800" b="0" i="0" u="none" strike="noStrike" kern="0" cap="none" spc="0" baseline="0">
              <a:solidFill>
                <a:srgbClr val="000000"/>
              </a:solidFill>
              <a:uFillTx/>
              <a:latin typeface="Aptos"/>
            </a:endParaRPr>
          </a:p>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2000" b="1" i="0" u="sng" strike="noStrike" kern="1200" cap="none" spc="0" baseline="0">
                <a:solidFill>
                  <a:srgbClr val="000000"/>
                </a:solidFill>
                <a:uFillTx/>
                <a:latin typeface="Aptos"/>
              </a:rPr>
              <a:t>Limitations of the Project: </a:t>
            </a:r>
            <a:br>
              <a:rPr lang="en-GB" sz="2000" b="1" i="0" u="sng" strike="noStrike" kern="1200" cap="none" spc="0" baseline="0">
                <a:solidFill>
                  <a:srgbClr val="000000"/>
                </a:solidFill>
                <a:uFillTx/>
                <a:latin typeface="Aptos"/>
              </a:rPr>
            </a:br>
            <a:r>
              <a:rPr lang="en-GB" sz="1800" b="0" i="0" u="none" strike="noStrike" kern="1200" cap="none" spc="0" baseline="0">
                <a:solidFill>
                  <a:srgbClr val="000000"/>
                </a:solidFill>
                <a:uFillTx/>
                <a:latin typeface="Aptos"/>
              </a:rPr>
              <a:t>	</a:t>
            </a:r>
            <a:r>
              <a:rPr lang="en-GB" sz="1800" b="1" i="0" u="none" strike="noStrike" kern="1200" cap="none" spc="0" baseline="0">
                <a:solidFill>
                  <a:srgbClr val="000000"/>
                </a:solidFill>
                <a:uFillTx/>
                <a:latin typeface="Aptos"/>
              </a:rPr>
              <a:t>Registration Controls: </a:t>
            </a:r>
            <a:r>
              <a:rPr lang="en-GB" sz="1800" b="0" i="0" u="none" strike="noStrike" kern="1200" cap="none" spc="0" baseline="0">
                <a:solidFill>
                  <a:srgbClr val="000000"/>
                </a:solidFill>
                <a:uFillTx/>
                <a:latin typeface="Aptos"/>
              </a:rPr>
              <a:t>the ability for users to register as nutritionists is not regulated, allowing unrestricted access to all user data. This approach is not suitable for a real-world application where professional credentials and privacy concerns must be managed.</a:t>
            </a:r>
            <a:br>
              <a:rPr lang="en-GB" sz="1800" b="0" i="0" u="none" strike="noStrike" kern="1200" cap="none" spc="0" baseline="0">
                <a:solidFill>
                  <a:srgbClr val="000000"/>
                </a:solidFill>
                <a:uFillTx/>
                <a:latin typeface="Aptos"/>
              </a:rPr>
            </a:br>
            <a:r>
              <a:rPr lang="en-GB" sz="1800" b="0" i="0" u="none" strike="noStrike" kern="1200" cap="none" spc="0" baseline="0">
                <a:solidFill>
                  <a:srgbClr val="000000"/>
                </a:solidFill>
                <a:uFillTx/>
                <a:latin typeface="Aptos"/>
              </a:rPr>
              <a:t>	</a:t>
            </a:r>
            <a:r>
              <a:rPr lang="en-GB" sz="1800" b="1" i="0" u="none" strike="noStrike" kern="1200" cap="none" spc="0" baseline="0">
                <a:solidFill>
                  <a:srgbClr val="000000"/>
                </a:solidFill>
                <a:uFillTx/>
                <a:latin typeface="Aptos"/>
              </a:rPr>
              <a:t>Database Management: </a:t>
            </a:r>
            <a:r>
              <a:rPr lang="en-GB" sz="1800" b="0" i="0" u="none" strike="noStrike" kern="1200" cap="none" spc="0" baseline="0">
                <a:solidFill>
                  <a:srgbClr val="000000"/>
                </a:solidFill>
                <a:uFillTx/>
                <a:latin typeface="Aptos"/>
              </a:rPr>
              <a:t>the project uses a .db file generated with the init_db.php script as database. While this is functional for educational purposes, it would not meet the security and scalability requirements of a commercial application.</a:t>
            </a:r>
            <a:br>
              <a:rPr lang="en-GB" sz="1800" b="0" i="0" u="none" strike="noStrike" kern="1200" cap="none" spc="0" baseline="0">
                <a:solidFill>
                  <a:srgbClr val="000000"/>
                </a:solidFill>
                <a:uFillTx/>
                <a:latin typeface="Aptos"/>
              </a:rPr>
            </a:br>
            <a:br>
              <a:rPr lang="en-GB" sz="1800" b="0" i="0" u="none" strike="noStrike" kern="1200" cap="none" spc="0" baseline="0">
                <a:solidFill>
                  <a:srgbClr val="000000"/>
                </a:solidFill>
                <a:uFillTx/>
                <a:latin typeface="Aptos"/>
              </a:rPr>
            </a:br>
            <a:r>
              <a:rPr lang="en-GB" sz="2000" b="1" i="0" u="sng" strike="noStrike" kern="1200" cap="none" spc="0" baseline="0">
                <a:solidFill>
                  <a:srgbClr val="000000"/>
                </a:solidFill>
                <a:uFillTx/>
                <a:latin typeface="Aptos"/>
              </a:rPr>
              <a:t>Deployment: </a:t>
            </a:r>
            <a:br>
              <a:rPr lang="en-GB" sz="1800" b="1" i="0" u="none" strike="noStrike" kern="1200" cap="none" spc="0" baseline="0">
                <a:solidFill>
                  <a:srgbClr val="000000"/>
                </a:solidFill>
                <a:uFillTx/>
                <a:latin typeface="Aptos"/>
              </a:rPr>
            </a:br>
            <a:r>
              <a:rPr lang="en-GB" sz="1800" b="0" i="0" u="none" strike="noStrike" kern="1200" cap="none" spc="0" baseline="0">
                <a:solidFill>
                  <a:srgbClr val="000000"/>
                </a:solidFill>
                <a:uFillTx/>
                <a:latin typeface="Aptos"/>
              </a:rPr>
              <a:t>The project is also hosted on Heroku, which supports both front-end and back-end components. However, it's important to note that Heroku's ephemeral filesystem leads to periodic database resets. Therefore, data, including user credentials, are not permanently stored and may be reset at intervals by the platform. </a:t>
            </a:r>
            <a:br>
              <a:rPr lang="en-GB" sz="1800" b="0" i="0" u="none" strike="noStrike" kern="1200" cap="none" spc="0" baseline="0">
                <a:solidFill>
                  <a:srgbClr val="000000"/>
                </a:solidFill>
                <a:uFillTx/>
                <a:latin typeface="Aptos"/>
              </a:rPr>
            </a:br>
            <a:r>
              <a:rPr lang="en-GB" sz="1800" b="0" i="0" u="none" strike="noStrike" kern="1200" cap="none" spc="0" baseline="0">
                <a:solidFill>
                  <a:srgbClr val="000000"/>
                </a:solidFill>
                <a:uFillTx/>
                <a:latin typeface="Aptos"/>
              </a:rPr>
              <a:t>This setup is intended solely for illustrative and educational purposes.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12">
    <p:spTree>
      <p:nvGrpSpPr>
        <p:cNvPr id="1" name=""/>
        <p:cNvGrpSpPr/>
        <p:nvPr/>
      </p:nvGrpSpPr>
      <p:grpSpPr>
        <a:xfrm>
          <a:off x="0" y="0"/>
          <a:ext cx="0" cy="0"/>
          <a:chOff x="0" y="0"/>
          <a:chExt cx="0" cy="0"/>
        </a:xfrm>
      </p:grpSpPr>
      <p:sp>
        <p:nvSpPr>
          <p:cNvPr id="2" name="Slide Number Placeholder 5">
            <a:extLst>
              <a:ext uri="{FF2B5EF4-FFF2-40B4-BE49-F238E27FC236}">
                <a16:creationId xmlns:a16="http://schemas.microsoft.com/office/drawing/2014/main" id="{4E2962FE-AD0E-2539-3D68-DD15AC774DE7}"/>
              </a:ext>
            </a:extLst>
          </p:cNvPr>
          <p:cNvSpPr txBox="1"/>
          <p:nvPr/>
        </p:nvSpPr>
        <p:spPr>
          <a:xfrm>
            <a:off x="10206322" y="6356351"/>
            <a:ext cx="1604680" cy="365129"/>
          </a:xfrm>
          <a:prstGeom prst="rect">
            <a:avLst/>
          </a:prstGeom>
          <a:noFill/>
          <a:ln cap="flat">
            <a:noFill/>
          </a:ln>
        </p:spPr>
        <p:txBody>
          <a:bodyPr vert="horz" wrap="square" lIns="91440" tIns="45720" rIns="91440" bIns="45720" anchor="ctr" anchorCtr="0" compatLnSpc="1">
            <a:noAutofit/>
          </a:bodyPr>
          <a:lstStyle/>
          <a:p>
            <a:pPr marL="0" marR="0" lvl="0" indent="0" algn="r"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fld id="{900C9E48-3B55-4977-94B3-80666DD7AEF1}" type="slidenum">
              <a:rPr lang="en-GB" sz="1200" b="0" i="0" u="none" strike="noStrike" kern="1200" cap="none" spc="0" baseline="0">
                <a:solidFill>
                  <a:srgbClr val="637183"/>
                </a:solidFill>
                <a:uFillTx/>
                <a:latin typeface="Tenorite"/>
              </a:rPr>
              <a:t>9</a:t>
            </a:fld>
            <a:endParaRPr lang="en-GB" sz="1200" b="0" i="0" u="none" strike="noStrike" kern="1200" cap="none" spc="0" baseline="0">
              <a:solidFill>
                <a:srgbClr val="637183"/>
              </a:solidFill>
              <a:uFillTx/>
              <a:latin typeface="Tenorite"/>
            </a:endParaRPr>
          </a:p>
        </p:txBody>
      </p:sp>
      <p:sp>
        <p:nvSpPr>
          <p:cNvPr id="3" name="TextBox 3">
            <a:extLst>
              <a:ext uri="{FF2B5EF4-FFF2-40B4-BE49-F238E27FC236}">
                <a16:creationId xmlns:a16="http://schemas.microsoft.com/office/drawing/2014/main" id="{B5E0FF6E-EF77-A6A4-21E6-41AF3F6E4E2B}"/>
              </a:ext>
            </a:extLst>
          </p:cNvPr>
          <p:cNvSpPr txBox="1"/>
          <p:nvPr/>
        </p:nvSpPr>
        <p:spPr>
          <a:xfrm>
            <a:off x="1249015" y="497927"/>
            <a:ext cx="9693965" cy="369335"/>
          </a:xfrm>
          <a:prstGeom prst="rect">
            <a:avLst/>
          </a:prstGeom>
          <a:noFill/>
          <a:ln cap="flat">
            <a:noFill/>
          </a:ln>
        </p:spPr>
        <p:txBody>
          <a:bodyPr vert="horz" wrap="square" lIns="91440" tIns="45720" rIns="91440" bIns="45720" anchor="t" anchorCtr="0" compatLnSpc="1">
            <a:spAutoFit/>
          </a:bodyPr>
          <a:lstStyle/>
          <a:p>
            <a:pPr marL="0" marR="0" lvl="0" indent="0" algn="l" defTabSz="914400" rtl="0" fontAlgn="auto" hangingPunct="1">
              <a:lnSpc>
                <a:spcPct val="100000"/>
              </a:lnSpc>
              <a:spcBef>
                <a:spcPts val="0"/>
              </a:spcBef>
              <a:spcAft>
                <a:spcPts val="0"/>
              </a:spcAft>
              <a:buNone/>
              <a:tabLst/>
              <a:defRPr sz="1800" b="0" i="0" u="none" strike="noStrike" kern="0" cap="none" spc="0" baseline="0">
                <a:solidFill>
                  <a:srgbClr val="000000"/>
                </a:solidFill>
                <a:uFillTx/>
              </a:defRPr>
            </a:pPr>
            <a:r>
              <a:rPr lang="en-GB" sz="1800" b="1" i="0" u="none" strike="noStrike" kern="1200" cap="none" spc="0" baseline="0">
                <a:solidFill>
                  <a:srgbClr val="000000"/>
                </a:solidFill>
                <a:uFillTx/>
                <a:latin typeface="Aptos"/>
              </a:rPr>
              <a:t>SCREENCAST VIDEO OF THE APPLICATION:</a:t>
            </a:r>
          </a:p>
        </p:txBody>
      </p:sp>
      <p:pic>
        <p:nvPicPr>
          <p:cNvPr id="4" name="20240922_144115">
            <a:extLst>
              <a:ext uri="{FF2B5EF4-FFF2-40B4-BE49-F238E27FC236}">
                <a16:creationId xmlns:a16="http://schemas.microsoft.com/office/drawing/2014/main" id="{516AB0F4-F2C6-51D0-89A3-CDAC3E29BCB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756349" y="1382280"/>
            <a:ext cx="6679298" cy="4974070"/>
          </a:xfrm>
          <a:prstGeom prst="rect">
            <a:avLst/>
          </a:prstGeom>
          <a:noFill/>
          <a:ln cap="flat">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p:stCondLst>
                    <p:cond delay="indefinite"/>
                  </p:stCondLst>
                  <p:endCondLst>
                    <p:cond evt="onNext" delay="0">
                      <p:tgtEl>
                        <p:sldTgt/>
                      </p:tgtEl>
                    </p:cond>
                    <p:cond evt="onPrev" delay="0">
                      <p:tgtEl>
                        <p:sldTgt/>
                      </p:tgtEl>
                    </p:cond>
                  </p:endCondLst>
                </p:cTn>
                <p:tgtEl>
                  <p:spTgt spid="4"/>
                </p:tgtEl>
              </p:cMediaNode>
            </p:video>
            <p:seq concurrent="1" nextAc="seek">
              <p:cTn id="8" dur="indefinite" nodeType="interactiveSeq">
                <p:stCondLst>
                  <p:cond evt="onClick" delay="0">
                    <p:tgtEl>
                      <p:spTgt spid="4"/>
                    </p:tgtEl>
                  </p:cond>
                </p:stCondLst>
                <p:childTnLst>
                  <p:par>
                    <p:cTn id="9" fill="hold">
                      <p:stCondLst>
                        <p:cond evt="onBegin" delay="0">
                          <p:tn val="8"/>
                        </p:cond>
                      </p:stCondLst>
                      <p:childTnLst>
                        <p:par>
                          <p:cTn id="10" fill="hold">
                            <p:stCondLst>
                              <p:cond delay="0"/>
                            </p:stCondLst>
                            <p:childTnLst>
                              <p:par>
                                <p:cTn id="11" presetID="2" presetClass="mediacall" presetSubtype="0" fill="hold" nodeType="clickEffect">
                                  <p:stCondLst>
                                    <p:cond delay="0"/>
                                  </p:stCondLst>
                                  <p:childTnLst>
                                    <p:cmd type="call" cmd="togglePause">
                                      <p:cBhvr>
                                        <p:cTn id="12"/>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Facet">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0</TotalTime>
  <Words>1347</Words>
  <Application>Microsoft Office PowerPoint</Application>
  <PresentationFormat>Widescreen</PresentationFormat>
  <Paragraphs>108</Paragraphs>
  <Slides>10</Slides>
  <Notes>10</Notes>
  <HiddenSlides>0</HiddenSlides>
  <MMClips>1</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10</vt:i4>
      </vt:variant>
    </vt:vector>
  </HeadingPairs>
  <TitlesOfParts>
    <vt:vector size="20" baseType="lpstr">
      <vt:lpstr>Aptos</vt:lpstr>
      <vt:lpstr>Aptos Display</vt:lpstr>
      <vt:lpstr>Arial</vt:lpstr>
      <vt:lpstr>Calibri</vt:lpstr>
      <vt:lpstr>Segoe UI Semibold</vt:lpstr>
      <vt:lpstr>Symbol</vt:lpstr>
      <vt:lpstr>Tenorite</vt:lpstr>
      <vt:lpstr>Trebuchet MS</vt:lpstr>
      <vt:lpstr>Wingdings 3</vt:lpstr>
      <vt:lpstr>Facet</vt:lpstr>
      <vt:lpstr>NutriWeb</vt:lpstr>
      <vt:lpstr>Purpose of the app:</vt:lpstr>
      <vt:lpstr>Architecture Diagram of the Project:</vt:lpstr>
      <vt:lpstr>PowerPoint Presentation</vt:lpstr>
      <vt:lpstr>PowerPoint Presentation</vt:lpstr>
      <vt:lpstr>PowerPoint Presentation</vt:lpstr>
      <vt:lpstr>Test Cases:</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Mattia Gemmiti</dc:creator>
  <cp:lastModifiedBy>Mattia Gemmiti</cp:lastModifiedBy>
  <cp:revision>10</cp:revision>
  <dcterms:created xsi:type="dcterms:W3CDTF">2024-09-02T06:59:15Z</dcterms:created>
  <dcterms:modified xsi:type="dcterms:W3CDTF">2024-09-22T15:28:12Z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